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 id="214748369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Proxima Nova"/>
      <p:regular r:id="rId62"/>
      <p:bold r:id="rId63"/>
      <p:italic r:id="rId64"/>
      <p:boldItalic r:id="rId65"/>
    </p:embeddedFont>
    <p:embeddedFont>
      <p:font typeface="Roboto Medium"/>
      <p:regular r:id="rId66"/>
      <p:bold r:id="rId67"/>
      <p:italic r:id="rId68"/>
      <p:boldItalic r:id="rId69"/>
    </p:embeddedFont>
    <p:embeddedFont>
      <p:font typeface="Amatic SC"/>
      <p:regular r:id="rId70"/>
      <p:bold r:id="rId71"/>
    </p:embeddedFont>
    <p:embeddedFont>
      <p:font typeface="Lato"/>
      <p:regular r:id="rId72"/>
      <p:bold r:id="rId73"/>
      <p:italic r:id="rId74"/>
      <p:boldItalic r:id="rId75"/>
    </p:embeddedFont>
    <p:embeddedFont>
      <p:font typeface="Raleway Black"/>
      <p:bold r:id="rId76"/>
      <p:boldItalic r:id="rId77"/>
    </p:embeddedFont>
    <p:embeddedFont>
      <p:font typeface="Proxima Nova Semibold"/>
      <p:regular r:id="rId78"/>
      <p:bold r:id="rId79"/>
      <p:boldItalic r:id="rId80"/>
    </p:embeddedFont>
    <p:embeddedFont>
      <p:font typeface="Open Sans"/>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A72061D-663C-48F5-BD7B-6E818355BBF2}">
  <a:tblStyle styleId="{DA72061D-663C-48F5-BD7B-6E818355BBF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OpenSans-boldItalic.fntdata"/><Relationship Id="rId83" Type="http://schemas.openxmlformats.org/officeDocument/2006/relationships/font" Target="fonts/OpenSans-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roximaNovaSemibold-boldItalic.fntdata"/><Relationship Id="rId82" Type="http://schemas.openxmlformats.org/officeDocument/2006/relationships/font" Target="fonts/OpenSans-bold.fntdata"/><Relationship Id="rId81"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bold.fntdata"/><Relationship Id="rId72" Type="http://schemas.openxmlformats.org/officeDocument/2006/relationships/font" Target="fonts/Lato-regular.fntdata"/><Relationship Id="rId31" Type="http://schemas.openxmlformats.org/officeDocument/2006/relationships/slide" Target="slides/slide25.xml"/><Relationship Id="rId75" Type="http://schemas.openxmlformats.org/officeDocument/2006/relationships/font" Target="fonts/Lato-boldItalic.fntdata"/><Relationship Id="rId30" Type="http://schemas.openxmlformats.org/officeDocument/2006/relationships/slide" Target="slides/slide24.xml"/><Relationship Id="rId74" Type="http://schemas.openxmlformats.org/officeDocument/2006/relationships/font" Target="fonts/Lato-italic.fntdata"/><Relationship Id="rId33" Type="http://schemas.openxmlformats.org/officeDocument/2006/relationships/slide" Target="slides/slide27.xml"/><Relationship Id="rId77" Type="http://schemas.openxmlformats.org/officeDocument/2006/relationships/font" Target="fonts/RalewayBlack-boldItalic.fntdata"/><Relationship Id="rId32" Type="http://schemas.openxmlformats.org/officeDocument/2006/relationships/slide" Target="slides/slide26.xml"/><Relationship Id="rId76" Type="http://schemas.openxmlformats.org/officeDocument/2006/relationships/font" Target="fonts/RalewayBlack-bold.fntdata"/><Relationship Id="rId35" Type="http://schemas.openxmlformats.org/officeDocument/2006/relationships/slide" Target="slides/slide29.xml"/><Relationship Id="rId79" Type="http://schemas.openxmlformats.org/officeDocument/2006/relationships/font" Target="fonts/ProximaNovaSemibold-bold.fntdata"/><Relationship Id="rId34" Type="http://schemas.openxmlformats.org/officeDocument/2006/relationships/slide" Target="slides/slide28.xml"/><Relationship Id="rId78" Type="http://schemas.openxmlformats.org/officeDocument/2006/relationships/font" Target="fonts/ProximaNovaSemibold-regular.fntdata"/><Relationship Id="rId71" Type="http://schemas.openxmlformats.org/officeDocument/2006/relationships/font" Target="fonts/AmaticSC-bold.fntdata"/><Relationship Id="rId70" Type="http://schemas.openxmlformats.org/officeDocument/2006/relationships/font" Target="fonts/AmaticSC-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6.xml"/><Relationship Id="rId66" Type="http://schemas.openxmlformats.org/officeDocument/2006/relationships/font" Target="fonts/RobotoMedium-regular.fntdata"/><Relationship Id="rId21" Type="http://schemas.openxmlformats.org/officeDocument/2006/relationships/slide" Target="slides/slide15.xml"/><Relationship Id="rId65" Type="http://schemas.openxmlformats.org/officeDocument/2006/relationships/font" Target="fonts/ProximaNova-boldItalic.fntdata"/><Relationship Id="rId24" Type="http://schemas.openxmlformats.org/officeDocument/2006/relationships/slide" Target="slides/slide18.xml"/><Relationship Id="rId68" Type="http://schemas.openxmlformats.org/officeDocument/2006/relationships/font" Target="fonts/RobotoMedium-italic.fntdata"/><Relationship Id="rId23" Type="http://schemas.openxmlformats.org/officeDocument/2006/relationships/slide" Target="slides/slide17.xml"/><Relationship Id="rId67" Type="http://schemas.openxmlformats.org/officeDocument/2006/relationships/font" Target="fonts/RobotoMedium-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2c33ebb14_0_16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a2c33ebb14_0_16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a2c33ebb1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a2c33ebb1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2c33ebb1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2c33ebb1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a2c33ebb1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a2c33ebb1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a2c33ebb14_0_16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a2c33ebb14_0_16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2c33ebb14_0_16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2c33ebb14_0_16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a2c33ebb14_0_16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a2c33ebb14_0_16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a2c33ebb1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a2c33ebb1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a2c33ebb1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a2c33ebb1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a2c33ebb14_0_16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a2c33ebb14_0_16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2c33ebb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2c33ebb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ad5bd1fd1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ad5bd1fd1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a2c33ebb14_0_16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a2c33ebb14_0_16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a2c33ebb14_0_16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a2c33ebb14_0_16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a2c33ebb14_0_15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a2c33ebb14_0_15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2c33ebb14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2c33ebb1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a2c33ebb14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a2c33ebb14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a2c33ebb14_0_16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a2c33ebb14_0_16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a2c33ebb14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a2c33ebb14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a2c33ebb14_0_15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a2c33ebb14_0_15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a2c33ebb14_0_15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a2c33ebb14_0_15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2c33ebb14_0_16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a2c33ebb14_0_16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a2c33ebb14_0_16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a2c33ebb14_0_16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a2c33ebb14_0_15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a2c33ebb14_0_15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a2c33ebb14_0_15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a2c33ebb14_0_15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a2c33ebb14_0_15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a2c33ebb14_0_15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a2c33ebb14_0_16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a2c33ebb14_0_16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9ff089b12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9ff089b12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a2c33ebb14_0_16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a2c33ebb14_0_16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a2c33ebb14_0_16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a2c33ebb14_0_16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SLIDES_API76647581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SLIDES_API76647581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SLIDES_API7664758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SLIDES_API7664758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2c33ebb1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2c33ebb1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a2c33ebb14_0_7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a2c33ebb14_0_7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a2c33ebb14_0_7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a2c33ebb14_0_7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a2c33ebb14_0_7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a2c33ebb14_0_7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a2c33ebb14_0_8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a2c33ebb14_0_8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3" name="Shape 4223"/>
        <p:cNvGrpSpPr/>
        <p:nvPr/>
      </p:nvGrpSpPr>
      <p:grpSpPr>
        <a:xfrm>
          <a:off x="0" y="0"/>
          <a:ext cx="0" cy="0"/>
          <a:chOff x="0" y="0"/>
          <a:chExt cx="0" cy="0"/>
        </a:xfrm>
      </p:grpSpPr>
      <p:sp>
        <p:nvSpPr>
          <p:cNvPr id="4224" name="Google Shape;4224;ga2c33ebb14_0_1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5" name="Google Shape;4225;ga2c33ebb14_0_1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2" name="Shape 4642"/>
        <p:cNvGrpSpPr/>
        <p:nvPr/>
      </p:nvGrpSpPr>
      <p:grpSpPr>
        <a:xfrm>
          <a:off x="0" y="0"/>
          <a:ext cx="0" cy="0"/>
          <a:chOff x="0" y="0"/>
          <a:chExt cx="0" cy="0"/>
        </a:xfrm>
      </p:grpSpPr>
      <p:sp>
        <p:nvSpPr>
          <p:cNvPr id="4643" name="Google Shape;4643;ga2c33ebb14_0_11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4" name="Google Shape;4644;ga2c33ebb14_0_11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2" name="Shape 4812"/>
        <p:cNvGrpSpPr/>
        <p:nvPr/>
      </p:nvGrpSpPr>
      <p:grpSpPr>
        <a:xfrm>
          <a:off x="0" y="0"/>
          <a:ext cx="0" cy="0"/>
          <a:chOff x="0" y="0"/>
          <a:chExt cx="0" cy="0"/>
        </a:xfrm>
      </p:grpSpPr>
      <p:sp>
        <p:nvSpPr>
          <p:cNvPr id="4813" name="Google Shape;4813;ga2c33ebb14_0_11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4" name="Google Shape;4814;ga2c33ebb14_0_11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7" name="Shape 5217"/>
        <p:cNvGrpSpPr/>
        <p:nvPr/>
      </p:nvGrpSpPr>
      <p:grpSpPr>
        <a:xfrm>
          <a:off x="0" y="0"/>
          <a:ext cx="0" cy="0"/>
          <a:chOff x="0" y="0"/>
          <a:chExt cx="0" cy="0"/>
        </a:xfrm>
      </p:grpSpPr>
      <p:sp>
        <p:nvSpPr>
          <p:cNvPr id="5218" name="Google Shape;5218;ga2c33ebb14_0_12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9" name="Google Shape;5219;ga2c33ebb14_0_12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7" name="Shape 5597"/>
        <p:cNvGrpSpPr/>
        <p:nvPr/>
      </p:nvGrpSpPr>
      <p:grpSpPr>
        <a:xfrm>
          <a:off x="0" y="0"/>
          <a:ext cx="0" cy="0"/>
          <a:chOff x="0" y="0"/>
          <a:chExt cx="0" cy="0"/>
        </a:xfrm>
      </p:grpSpPr>
      <p:sp>
        <p:nvSpPr>
          <p:cNvPr id="5598" name="Google Shape;5598;ga2c33ebb14_0_12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9" name="Google Shape;5599;ga2c33ebb14_0_12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1" name="Shape 6011"/>
        <p:cNvGrpSpPr/>
        <p:nvPr/>
      </p:nvGrpSpPr>
      <p:grpSpPr>
        <a:xfrm>
          <a:off x="0" y="0"/>
          <a:ext cx="0" cy="0"/>
          <a:chOff x="0" y="0"/>
          <a:chExt cx="0" cy="0"/>
        </a:xfrm>
      </p:grpSpPr>
      <p:sp>
        <p:nvSpPr>
          <p:cNvPr id="6012" name="Google Shape;6012;ga2c33ebb14_0_12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3" name="Google Shape;6013;ga2c33ebb14_0_12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ff089b12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ff089b12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2" name="Shape 6372"/>
        <p:cNvGrpSpPr/>
        <p:nvPr/>
      </p:nvGrpSpPr>
      <p:grpSpPr>
        <a:xfrm>
          <a:off x="0" y="0"/>
          <a:ext cx="0" cy="0"/>
          <a:chOff x="0" y="0"/>
          <a:chExt cx="0" cy="0"/>
        </a:xfrm>
      </p:grpSpPr>
      <p:sp>
        <p:nvSpPr>
          <p:cNvPr id="6373" name="Google Shape;6373;ga2c33ebb14_0_13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4" name="Google Shape;6374;ga2c33ebb14_0_13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2" name="Shape 6882"/>
        <p:cNvGrpSpPr/>
        <p:nvPr/>
      </p:nvGrpSpPr>
      <p:grpSpPr>
        <a:xfrm>
          <a:off x="0" y="0"/>
          <a:ext cx="0" cy="0"/>
          <a:chOff x="0" y="0"/>
          <a:chExt cx="0" cy="0"/>
        </a:xfrm>
      </p:grpSpPr>
      <p:sp>
        <p:nvSpPr>
          <p:cNvPr id="6883" name="Google Shape;6883;ga2c33ebb14_0_13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4" name="Google Shape;6884;ga2c33ebb14_0_13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2" name="Shape 7502"/>
        <p:cNvGrpSpPr/>
        <p:nvPr/>
      </p:nvGrpSpPr>
      <p:grpSpPr>
        <a:xfrm>
          <a:off x="0" y="0"/>
          <a:ext cx="0" cy="0"/>
          <a:chOff x="0" y="0"/>
          <a:chExt cx="0" cy="0"/>
        </a:xfrm>
      </p:grpSpPr>
      <p:sp>
        <p:nvSpPr>
          <p:cNvPr id="7503" name="Google Shape;7503;ga2c33ebb14_0_14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4" name="Google Shape;7504;ga2c33ebb14_0_14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6" name="Shape 8096"/>
        <p:cNvGrpSpPr/>
        <p:nvPr/>
      </p:nvGrpSpPr>
      <p:grpSpPr>
        <a:xfrm>
          <a:off x="0" y="0"/>
          <a:ext cx="0" cy="0"/>
          <a:chOff x="0" y="0"/>
          <a:chExt cx="0" cy="0"/>
        </a:xfrm>
      </p:grpSpPr>
      <p:sp>
        <p:nvSpPr>
          <p:cNvPr id="8097" name="Google Shape;8097;ga2c33ebb14_0_14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8" name="Google Shape;8098;ga2c33ebb14_0_14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7" name="Shape 8417"/>
        <p:cNvGrpSpPr/>
        <p:nvPr/>
      </p:nvGrpSpPr>
      <p:grpSpPr>
        <a:xfrm>
          <a:off x="0" y="0"/>
          <a:ext cx="0" cy="0"/>
          <a:chOff x="0" y="0"/>
          <a:chExt cx="0" cy="0"/>
        </a:xfrm>
      </p:grpSpPr>
      <p:sp>
        <p:nvSpPr>
          <p:cNvPr id="8418" name="Google Shape;8418;ga2c33ebb14_0_15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9" name="Google Shape;8419;ga2c33ebb14_0_15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2" name="Shape 8722"/>
        <p:cNvGrpSpPr/>
        <p:nvPr/>
      </p:nvGrpSpPr>
      <p:grpSpPr>
        <a:xfrm>
          <a:off x="0" y="0"/>
          <a:ext cx="0" cy="0"/>
          <a:chOff x="0" y="0"/>
          <a:chExt cx="0" cy="0"/>
        </a:xfrm>
      </p:grpSpPr>
      <p:sp>
        <p:nvSpPr>
          <p:cNvPr id="8723" name="Google Shape;8723;ga2c33ebb14_0_15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4" name="Google Shape;8724;ga2c33ebb14_0_15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9ff089b12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9ff089b12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2c33ebb1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2c33ebb1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ff089b1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9ff089b1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2c33ebb1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a2c33ebb1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rot="-132933">
            <a:off x="303191" y="1753916"/>
            <a:ext cx="8520670" cy="864941"/>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4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 name="Google Shape;9;p2"/>
          <p:cNvSpPr txBox="1"/>
          <p:nvPr>
            <p:ph idx="1" type="subTitle"/>
          </p:nvPr>
        </p:nvSpPr>
        <p:spPr>
          <a:xfrm rot="-132933">
            <a:off x="327990" y="2674061"/>
            <a:ext cx="8520670" cy="300528"/>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311700" y="1106125"/>
            <a:ext cx="8520600" cy="1963500"/>
          </a:xfrm>
          <a:prstGeom prst="rect">
            <a:avLst/>
          </a:prstGeom>
        </p:spPr>
        <p:txBody>
          <a:bodyPr anchorCtr="0" anchor="b" bIns="0" lIns="0" spcFirstLastPara="1" rIns="0"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 name="Google Shape;38;p11"/>
          <p:cNvSpPr txBox="1"/>
          <p:nvPr>
            <p:ph idx="1" type="subTitle"/>
          </p:nvPr>
        </p:nvSpPr>
        <p:spPr>
          <a:xfrm>
            <a:off x="5268375" y="4091425"/>
            <a:ext cx="20268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Font typeface="Open Sans"/>
              <a:buNone/>
              <a:defRPr>
                <a:solidFill>
                  <a:schemeClr val="accent5"/>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9"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40" name="Shape 40"/>
        <p:cNvGrpSpPr/>
        <p:nvPr/>
      </p:nvGrpSpPr>
      <p:grpSpPr>
        <a:xfrm>
          <a:off x="0" y="0"/>
          <a:ext cx="0" cy="0"/>
          <a:chOff x="0" y="0"/>
          <a:chExt cx="0" cy="0"/>
        </a:xfrm>
      </p:grpSpPr>
      <p:sp>
        <p:nvSpPr>
          <p:cNvPr id="41" name="Google Shape;41;p13"/>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algn="ctr">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 name="Google Shape;42;p13"/>
          <p:cNvSpPr txBox="1"/>
          <p:nvPr>
            <p:ph idx="1" type="subTitle"/>
          </p:nvPr>
        </p:nvSpPr>
        <p:spPr>
          <a:xfrm>
            <a:off x="776245" y="3578352"/>
            <a:ext cx="1554600" cy="84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43" name="Google Shape;43;p13"/>
          <p:cNvSpPr txBox="1"/>
          <p:nvPr>
            <p:ph idx="2" type="subTitle"/>
          </p:nvPr>
        </p:nvSpPr>
        <p:spPr>
          <a:xfrm rot="-1287">
            <a:off x="752245" y="2957866"/>
            <a:ext cx="1602600" cy="425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5"/>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44" name="Google Shape;44;p13"/>
          <p:cNvSpPr txBox="1"/>
          <p:nvPr>
            <p:ph hasCustomPrompt="1" idx="3" type="title"/>
          </p:nvPr>
        </p:nvSpPr>
        <p:spPr>
          <a:xfrm>
            <a:off x="808875" y="1440750"/>
            <a:ext cx="1554600" cy="1366500"/>
          </a:xfrm>
          <a:prstGeom prst="rect">
            <a:avLst/>
          </a:prstGeom>
        </p:spPr>
        <p:txBody>
          <a:bodyPr anchorCtr="0" anchor="ctr" bIns="0" lIns="0" spcFirstLastPara="1" rIns="0" wrap="square" tIns="0">
            <a:noAutofit/>
          </a:bodyPr>
          <a:lstStyle>
            <a:lvl1pPr lvl="0" rtl="0" algn="ctr">
              <a:spcBef>
                <a:spcPts val="0"/>
              </a:spcBef>
              <a:spcAft>
                <a:spcPts val="0"/>
              </a:spcAft>
              <a:buSzPts val="5900"/>
              <a:buNone/>
              <a:defRPr sz="5900">
                <a:solidFill>
                  <a:schemeClr val="accent5"/>
                </a:solidFill>
              </a:defRPr>
            </a:lvl1pPr>
            <a:lvl2pPr lvl="1" rtl="0" algn="ctr">
              <a:spcBef>
                <a:spcPts val="0"/>
              </a:spcBef>
              <a:spcAft>
                <a:spcPts val="0"/>
              </a:spcAft>
              <a:buSzPts val="5900"/>
              <a:buNone/>
              <a:defRPr sz="5900"/>
            </a:lvl2pPr>
            <a:lvl3pPr lvl="2" rtl="0" algn="ctr">
              <a:spcBef>
                <a:spcPts val="0"/>
              </a:spcBef>
              <a:spcAft>
                <a:spcPts val="0"/>
              </a:spcAft>
              <a:buSzPts val="5900"/>
              <a:buNone/>
              <a:defRPr sz="5900"/>
            </a:lvl3pPr>
            <a:lvl4pPr lvl="3" rtl="0" algn="ctr">
              <a:spcBef>
                <a:spcPts val="0"/>
              </a:spcBef>
              <a:spcAft>
                <a:spcPts val="0"/>
              </a:spcAft>
              <a:buSzPts val="5900"/>
              <a:buNone/>
              <a:defRPr sz="5900"/>
            </a:lvl4pPr>
            <a:lvl5pPr lvl="4" rtl="0" algn="ctr">
              <a:spcBef>
                <a:spcPts val="0"/>
              </a:spcBef>
              <a:spcAft>
                <a:spcPts val="0"/>
              </a:spcAft>
              <a:buSzPts val="5900"/>
              <a:buNone/>
              <a:defRPr sz="5900"/>
            </a:lvl5pPr>
            <a:lvl6pPr lvl="5" rtl="0" algn="ctr">
              <a:spcBef>
                <a:spcPts val="0"/>
              </a:spcBef>
              <a:spcAft>
                <a:spcPts val="0"/>
              </a:spcAft>
              <a:buSzPts val="5900"/>
              <a:buNone/>
              <a:defRPr sz="5900"/>
            </a:lvl6pPr>
            <a:lvl7pPr lvl="6" rtl="0" algn="ctr">
              <a:spcBef>
                <a:spcPts val="0"/>
              </a:spcBef>
              <a:spcAft>
                <a:spcPts val="0"/>
              </a:spcAft>
              <a:buSzPts val="5900"/>
              <a:buNone/>
              <a:defRPr sz="5900"/>
            </a:lvl7pPr>
            <a:lvl8pPr lvl="7" rtl="0" algn="ctr">
              <a:spcBef>
                <a:spcPts val="0"/>
              </a:spcBef>
              <a:spcAft>
                <a:spcPts val="0"/>
              </a:spcAft>
              <a:buSzPts val="5900"/>
              <a:buNone/>
              <a:defRPr sz="5900"/>
            </a:lvl8pPr>
            <a:lvl9pPr lvl="8" rtl="0" algn="ctr">
              <a:spcBef>
                <a:spcPts val="0"/>
              </a:spcBef>
              <a:spcAft>
                <a:spcPts val="0"/>
              </a:spcAft>
              <a:buSzPts val="5900"/>
              <a:buNone/>
              <a:defRPr sz="5900"/>
            </a:lvl9pPr>
          </a:lstStyle>
          <a:p>
            <a:r>
              <a:t>xx%</a:t>
            </a:r>
          </a:p>
        </p:txBody>
      </p:sp>
      <p:sp>
        <p:nvSpPr>
          <p:cNvPr id="45" name="Google Shape;45;p13"/>
          <p:cNvSpPr txBox="1"/>
          <p:nvPr>
            <p:ph idx="4" type="subTitle"/>
          </p:nvPr>
        </p:nvSpPr>
        <p:spPr>
          <a:xfrm>
            <a:off x="2866275" y="3578352"/>
            <a:ext cx="1554600" cy="84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46" name="Google Shape;46;p13"/>
          <p:cNvSpPr txBox="1"/>
          <p:nvPr>
            <p:ph idx="5" type="subTitle"/>
          </p:nvPr>
        </p:nvSpPr>
        <p:spPr>
          <a:xfrm rot="-1287">
            <a:off x="2818200" y="2957892"/>
            <a:ext cx="1602600" cy="4251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1"/>
              </a:buClr>
              <a:buSzPts val="2100"/>
              <a:buFont typeface="Raleway Black"/>
              <a:buNone/>
              <a:defRPr sz="1800">
                <a:solidFill>
                  <a:schemeClr val="accent5"/>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47" name="Google Shape;47;p13"/>
          <p:cNvSpPr txBox="1"/>
          <p:nvPr>
            <p:ph hasCustomPrompt="1" idx="6" type="title"/>
          </p:nvPr>
        </p:nvSpPr>
        <p:spPr>
          <a:xfrm>
            <a:off x="2866275" y="1440750"/>
            <a:ext cx="1554600" cy="1366500"/>
          </a:xfrm>
          <a:prstGeom prst="rect">
            <a:avLst/>
          </a:prstGeom>
        </p:spPr>
        <p:txBody>
          <a:bodyPr anchorCtr="0" anchor="ctr" bIns="0" lIns="0" spcFirstLastPara="1" rIns="0" wrap="square" tIns="0">
            <a:noAutofit/>
          </a:bodyPr>
          <a:lstStyle>
            <a:lvl1pPr lvl="0" rtl="0" algn="ctr">
              <a:spcBef>
                <a:spcPts val="0"/>
              </a:spcBef>
              <a:spcAft>
                <a:spcPts val="0"/>
              </a:spcAft>
              <a:buSzPts val="5900"/>
              <a:buNone/>
              <a:defRPr sz="5900">
                <a:solidFill>
                  <a:schemeClr val="accent5"/>
                </a:solidFill>
              </a:defRPr>
            </a:lvl1pPr>
            <a:lvl2pPr lvl="1" rtl="0" algn="ctr">
              <a:spcBef>
                <a:spcPts val="0"/>
              </a:spcBef>
              <a:spcAft>
                <a:spcPts val="0"/>
              </a:spcAft>
              <a:buSzPts val="5900"/>
              <a:buNone/>
              <a:defRPr sz="5900"/>
            </a:lvl2pPr>
            <a:lvl3pPr lvl="2" rtl="0" algn="ctr">
              <a:spcBef>
                <a:spcPts val="0"/>
              </a:spcBef>
              <a:spcAft>
                <a:spcPts val="0"/>
              </a:spcAft>
              <a:buSzPts val="5900"/>
              <a:buNone/>
              <a:defRPr sz="5900"/>
            </a:lvl3pPr>
            <a:lvl4pPr lvl="3" rtl="0" algn="ctr">
              <a:spcBef>
                <a:spcPts val="0"/>
              </a:spcBef>
              <a:spcAft>
                <a:spcPts val="0"/>
              </a:spcAft>
              <a:buSzPts val="5900"/>
              <a:buNone/>
              <a:defRPr sz="5900"/>
            </a:lvl4pPr>
            <a:lvl5pPr lvl="4" rtl="0" algn="ctr">
              <a:spcBef>
                <a:spcPts val="0"/>
              </a:spcBef>
              <a:spcAft>
                <a:spcPts val="0"/>
              </a:spcAft>
              <a:buSzPts val="5900"/>
              <a:buNone/>
              <a:defRPr sz="5900"/>
            </a:lvl5pPr>
            <a:lvl6pPr lvl="5" rtl="0" algn="ctr">
              <a:spcBef>
                <a:spcPts val="0"/>
              </a:spcBef>
              <a:spcAft>
                <a:spcPts val="0"/>
              </a:spcAft>
              <a:buSzPts val="5900"/>
              <a:buNone/>
              <a:defRPr sz="5900"/>
            </a:lvl6pPr>
            <a:lvl7pPr lvl="6" rtl="0" algn="ctr">
              <a:spcBef>
                <a:spcPts val="0"/>
              </a:spcBef>
              <a:spcAft>
                <a:spcPts val="0"/>
              </a:spcAft>
              <a:buSzPts val="5900"/>
              <a:buNone/>
              <a:defRPr sz="5900"/>
            </a:lvl7pPr>
            <a:lvl8pPr lvl="7" rtl="0" algn="ctr">
              <a:spcBef>
                <a:spcPts val="0"/>
              </a:spcBef>
              <a:spcAft>
                <a:spcPts val="0"/>
              </a:spcAft>
              <a:buSzPts val="5900"/>
              <a:buNone/>
              <a:defRPr sz="5900"/>
            </a:lvl8pPr>
            <a:lvl9pPr lvl="8" rtl="0" algn="ctr">
              <a:spcBef>
                <a:spcPts val="0"/>
              </a:spcBef>
              <a:spcAft>
                <a:spcPts val="0"/>
              </a:spcAft>
              <a:buSzPts val="5900"/>
              <a:buNone/>
              <a:defRPr sz="5900"/>
            </a:lvl9pPr>
          </a:lstStyle>
          <a:p>
            <a:r>
              <a:t>xx%</a:t>
            </a:r>
          </a:p>
        </p:txBody>
      </p:sp>
      <p:sp>
        <p:nvSpPr>
          <p:cNvPr id="48" name="Google Shape;48;p13"/>
          <p:cNvSpPr txBox="1"/>
          <p:nvPr>
            <p:ph idx="7" type="subTitle"/>
          </p:nvPr>
        </p:nvSpPr>
        <p:spPr>
          <a:xfrm>
            <a:off x="4752950" y="3578352"/>
            <a:ext cx="1554600" cy="84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49" name="Google Shape;49;p13"/>
          <p:cNvSpPr txBox="1"/>
          <p:nvPr>
            <p:ph idx="8" type="subTitle"/>
          </p:nvPr>
        </p:nvSpPr>
        <p:spPr>
          <a:xfrm rot="-1287">
            <a:off x="4723250" y="2957832"/>
            <a:ext cx="1602600" cy="425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5"/>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50" name="Google Shape;50;p13"/>
          <p:cNvSpPr txBox="1"/>
          <p:nvPr>
            <p:ph hasCustomPrompt="1" idx="9" type="title"/>
          </p:nvPr>
        </p:nvSpPr>
        <p:spPr>
          <a:xfrm>
            <a:off x="4752950" y="1440750"/>
            <a:ext cx="1554600" cy="1366500"/>
          </a:xfrm>
          <a:prstGeom prst="rect">
            <a:avLst/>
          </a:prstGeom>
        </p:spPr>
        <p:txBody>
          <a:bodyPr anchorCtr="0" anchor="ctr" bIns="0" lIns="0" spcFirstLastPara="1" rIns="0" wrap="square" tIns="0">
            <a:noAutofit/>
          </a:bodyPr>
          <a:lstStyle>
            <a:lvl1pPr lvl="0" rtl="0" algn="ctr">
              <a:spcBef>
                <a:spcPts val="0"/>
              </a:spcBef>
              <a:spcAft>
                <a:spcPts val="0"/>
              </a:spcAft>
              <a:buSzPts val="5900"/>
              <a:buNone/>
              <a:defRPr sz="5900">
                <a:solidFill>
                  <a:schemeClr val="accent5"/>
                </a:solidFill>
              </a:defRPr>
            </a:lvl1pPr>
            <a:lvl2pPr lvl="1" rtl="0" algn="ctr">
              <a:spcBef>
                <a:spcPts val="0"/>
              </a:spcBef>
              <a:spcAft>
                <a:spcPts val="0"/>
              </a:spcAft>
              <a:buSzPts val="5900"/>
              <a:buNone/>
              <a:defRPr sz="5900"/>
            </a:lvl2pPr>
            <a:lvl3pPr lvl="2" rtl="0" algn="ctr">
              <a:spcBef>
                <a:spcPts val="0"/>
              </a:spcBef>
              <a:spcAft>
                <a:spcPts val="0"/>
              </a:spcAft>
              <a:buSzPts val="5900"/>
              <a:buNone/>
              <a:defRPr sz="5900"/>
            </a:lvl3pPr>
            <a:lvl4pPr lvl="3" rtl="0" algn="ctr">
              <a:spcBef>
                <a:spcPts val="0"/>
              </a:spcBef>
              <a:spcAft>
                <a:spcPts val="0"/>
              </a:spcAft>
              <a:buSzPts val="5900"/>
              <a:buNone/>
              <a:defRPr sz="5900"/>
            </a:lvl4pPr>
            <a:lvl5pPr lvl="4" rtl="0" algn="ctr">
              <a:spcBef>
                <a:spcPts val="0"/>
              </a:spcBef>
              <a:spcAft>
                <a:spcPts val="0"/>
              </a:spcAft>
              <a:buSzPts val="5900"/>
              <a:buNone/>
              <a:defRPr sz="5900"/>
            </a:lvl5pPr>
            <a:lvl6pPr lvl="5" rtl="0" algn="ctr">
              <a:spcBef>
                <a:spcPts val="0"/>
              </a:spcBef>
              <a:spcAft>
                <a:spcPts val="0"/>
              </a:spcAft>
              <a:buSzPts val="5900"/>
              <a:buNone/>
              <a:defRPr sz="5900"/>
            </a:lvl6pPr>
            <a:lvl7pPr lvl="6" rtl="0" algn="ctr">
              <a:spcBef>
                <a:spcPts val="0"/>
              </a:spcBef>
              <a:spcAft>
                <a:spcPts val="0"/>
              </a:spcAft>
              <a:buSzPts val="5900"/>
              <a:buNone/>
              <a:defRPr sz="5900"/>
            </a:lvl7pPr>
            <a:lvl8pPr lvl="7" rtl="0" algn="ctr">
              <a:spcBef>
                <a:spcPts val="0"/>
              </a:spcBef>
              <a:spcAft>
                <a:spcPts val="0"/>
              </a:spcAft>
              <a:buSzPts val="5900"/>
              <a:buNone/>
              <a:defRPr sz="5900"/>
            </a:lvl8pPr>
            <a:lvl9pPr lvl="8" rtl="0" algn="ctr">
              <a:spcBef>
                <a:spcPts val="0"/>
              </a:spcBef>
              <a:spcAft>
                <a:spcPts val="0"/>
              </a:spcAft>
              <a:buSzPts val="5900"/>
              <a:buNone/>
              <a:defRPr sz="5900"/>
            </a:lvl9pPr>
          </a:lstStyle>
          <a:p>
            <a:r>
              <a:t>xx%</a:t>
            </a:r>
          </a:p>
        </p:txBody>
      </p:sp>
      <p:sp>
        <p:nvSpPr>
          <p:cNvPr id="51" name="Google Shape;51;p13"/>
          <p:cNvSpPr txBox="1"/>
          <p:nvPr>
            <p:ph idx="13" type="subTitle"/>
          </p:nvPr>
        </p:nvSpPr>
        <p:spPr>
          <a:xfrm>
            <a:off x="6810350" y="3578352"/>
            <a:ext cx="1554600" cy="84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52" name="Google Shape;52;p13"/>
          <p:cNvSpPr txBox="1"/>
          <p:nvPr>
            <p:ph idx="14" type="subTitle"/>
          </p:nvPr>
        </p:nvSpPr>
        <p:spPr>
          <a:xfrm rot="-1287">
            <a:off x="6780600" y="2957806"/>
            <a:ext cx="1602600" cy="425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5"/>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53" name="Google Shape;53;p13"/>
          <p:cNvSpPr txBox="1"/>
          <p:nvPr>
            <p:ph hasCustomPrompt="1" idx="15" type="title"/>
          </p:nvPr>
        </p:nvSpPr>
        <p:spPr>
          <a:xfrm>
            <a:off x="6810350" y="1440750"/>
            <a:ext cx="1554600" cy="1366500"/>
          </a:xfrm>
          <a:prstGeom prst="rect">
            <a:avLst/>
          </a:prstGeom>
        </p:spPr>
        <p:txBody>
          <a:bodyPr anchorCtr="0" anchor="ctr" bIns="0" lIns="0" spcFirstLastPara="1" rIns="0" wrap="square" tIns="0">
            <a:noAutofit/>
          </a:bodyPr>
          <a:lstStyle>
            <a:lvl1pPr lvl="0" rtl="0" algn="ctr">
              <a:spcBef>
                <a:spcPts val="0"/>
              </a:spcBef>
              <a:spcAft>
                <a:spcPts val="0"/>
              </a:spcAft>
              <a:buSzPts val="5900"/>
              <a:buNone/>
              <a:defRPr sz="5900">
                <a:solidFill>
                  <a:schemeClr val="accent5"/>
                </a:solidFill>
              </a:defRPr>
            </a:lvl1pPr>
            <a:lvl2pPr lvl="1" rtl="0" algn="ctr">
              <a:spcBef>
                <a:spcPts val="0"/>
              </a:spcBef>
              <a:spcAft>
                <a:spcPts val="0"/>
              </a:spcAft>
              <a:buSzPts val="5900"/>
              <a:buNone/>
              <a:defRPr sz="5900"/>
            </a:lvl2pPr>
            <a:lvl3pPr lvl="2" rtl="0" algn="ctr">
              <a:spcBef>
                <a:spcPts val="0"/>
              </a:spcBef>
              <a:spcAft>
                <a:spcPts val="0"/>
              </a:spcAft>
              <a:buSzPts val="5900"/>
              <a:buNone/>
              <a:defRPr sz="5900"/>
            </a:lvl3pPr>
            <a:lvl4pPr lvl="3" rtl="0" algn="ctr">
              <a:spcBef>
                <a:spcPts val="0"/>
              </a:spcBef>
              <a:spcAft>
                <a:spcPts val="0"/>
              </a:spcAft>
              <a:buSzPts val="5900"/>
              <a:buNone/>
              <a:defRPr sz="5900"/>
            </a:lvl4pPr>
            <a:lvl5pPr lvl="4" rtl="0" algn="ctr">
              <a:spcBef>
                <a:spcPts val="0"/>
              </a:spcBef>
              <a:spcAft>
                <a:spcPts val="0"/>
              </a:spcAft>
              <a:buSzPts val="5900"/>
              <a:buNone/>
              <a:defRPr sz="5900"/>
            </a:lvl5pPr>
            <a:lvl6pPr lvl="5" rtl="0" algn="ctr">
              <a:spcBef>
                <a:spcPts val="0"/>
              </a:spcBef>
              <a:spcAft>
                <a:spcPts val="0"/>
              </a:spcAft>
              <a:buSzPts val="5900"/>
              <a:buNone/>
              <a:defRPr sz="5900"/>
            </a:lvl6pPr>
            <a:lvl7pPr lvl="6" rtl="0" algn="ctr">
              <a:spcBef>
                <a:spcPts val="0"/>
              </a:spcBef>
              <a:spcAft>
                <a:spcPts val="0"/>
              </a:spcAft>
              <a:buSzPts val="5900"/>
              <a:buNone/>
              <a:defRPr sz="5900"/>
            </a:lvl7pPr>
            <a:lvl8pPr lvl="7" rtl="0" algn="ctr">
              <a:spcBef>
                <a:spcPts val="0"/>
              </a:spcBef>
              <a:spcAft>
                <a:spcPts val="0"/>
              </a:spcAft>
              <a:buSzPts val="5900"/>
              <a:buNone/>
              <a:defRPr sz="5900"/>
            </a:lvl8pPr>
            <a:lvl9pPr lvl="8" rtl="0" algn="ctr">
              <a:spcBef>
                <a:spcPts val="0"/>
              </a:spcBef>
              <a:spcAft>
                <a:spcPts val="0"/>
              </a:spcAft>
              <a:buSzPts val="5900"/>
              <a:buNone/>
              <a:defRPr sz="59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spTree>
      <p:nvGrpSpPr>
        <p:cNvPr id="54" name="Shape 54"/>
        <p:cNvGrpSpPr/>
        <p:nvPr/>
      </p:nvGrpSpPr>
      <p:grpSpPr>
        <a:xfrm>
          <a:off x="0" y="0"/>
          <a:ext cx="0" cy="0"/>
          <a:chOff x="0" y="0"/>
          <a:chExt cx="0" cy="0"/>
        </a:xfrm>
      </p:grpSpPr>
      <p:sp>
        <p:nvSpPr>
          <p:cNvPr id="55" name="Google Shape;55;p14"/>
          <p:cNvSpPr txBox="1"/>
          <p:nvPr>
            <p:ph type="title"/>
          </p:nvPr>
        </p:nvSpPr>
        <p:spPr>
          <a:xfrm rot="1665">
            <a:off x="4203128" y="3844889"/>
            <a:ext cx="3097200" cy="363900"/>
          </a:xfrm>
          <a:prstGeom prst="rect">
            <a:avLst/>
          </a:prstGeom>
        </p:spPr>
        <p:txBody>
          <a:bodyPr anchorCtr="0" anchor="ctr" bIns="0" lIns="0" spcFirstLastPara="1" rIns="0" wrap="square" tIns="0">
            <a:noAutofit/>
          </a:bodyPr>
          <a:lstStyle>
            <a:lvl1pPr lvl="0" algn="ctr">
              <a:spcBef>
                <a:spcPts val="0"/>
              </a:spcBef>
              <a:spcAft>
                <a:spcPts val="0"/>
              </a:spcAft>
              <a:buSzPts val="2100"/>
              <a:buNone/>
              <a:defRPr sz="1800">
                <a:solidFill>
                  <a:schemeClr val="accent5"/>
                </a:solidFill>
              </a:defRPr>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56" name="Google Shape;56;p14"/>
          <p:cNvSpPr txBox="1"/>
          <p:nvPr>
            <p:ph idx="1" type="subTitle"/>
          </p:nvPr>
        </p:nvSpPr>
        <p:spPr>
          <a:xfrm rot="112642">
            <a:off x="2172806" y="1218951"/>
            <a:ext cx="4340630" cy="2245803"/>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2800"/>
              <a:buNone/>
              <a:defRPr sz="2800">
                <a:solidFill>
                  <a:schemeClr val="accent1"/>
                </a:solidFill>
              </a:defRPr>
            </a:lvl1pPr>
            <a:lvl2pPr lvl="1" rtl="0" algn="r">
              <a:lnSpc>
                <a:spcPct val="100000"/>
              </a:lnSpc>
              <a:spcBef>
                <a:spcPts val="0"/>
              </a:spcBef>
              <a:spcAft>
                <a:spcPts val="0"/>
              </a:spcAft>
              <a:buClr>
                <a:schemeClr val="accent1"/>
              </a:buClr>
              <a:buSzPts val="2800"/>
              <a:buNone/>
              <a:defRPr sz="2800">
                <a:solidFill>
                  <a:schemeClr val="accent1"/>
                </a:solidFill>
              </a:defRPr>
            </a:lvl2pPr>
            <a:lvl3pPr lvl="2" rtl="0" algn="r">
              <a:lnSpc>
                <a:spcPct val="100000"/>
              </a:lnSpc>
              <a:spcBef>
                <a:spcPts val="0"/>
              </a:spcBef>
              <a:spcAft>
                <a:spcPts val="0"/>
              </a:spcAft>
              <a:buClr>
                <a:schemeClr val="accent1"/>
              </a:buClr>
              <a:buSzPts val="2800"/>
              <a:buNone/>
              <a:defRPr sz="2800">
                <a:solidFill>
                  <a:schemeClr val="accent1"/>
                </a:solidFill>
              </a:defRPr>
            </a:lvl3pPr>
            <a:lvl4pPr lvl="3" rtl="0" algn="r">
              <a:lnSpc>
                <a:spcPct val="100000"/>
              </a:lnSpc>
              <a:spcBef>
                <a:spcPts val="0"/>
              </a:spcBef>
              <a:spcAft>
                <a:spcPts val="0"/>
              </a:spcAft>
              <a:buClr>
                <a:schemeClr val="accent1"/>
              </a:buClr>
              <a:buSzPts val="2800"/>
              <a:buNone/>
              <a:defRPr sz="2800">
                <a:solidFill>
                  <a:schemeClr val="accent1"/>
                </a:solidFill>
              </a:defRPr>
            </a:lvl4pPr>
            <a:lvl5pPr lvl="4" rtl="0" algn="r">
              <a:lnSpc>
                <a:spcPct val="100000"/>
              </a:lnSpc>
              <a:spcBef>
                <a:spcPts val="0"/>
              </a:spcBef>
              <a:spcAft>
                <a:spcPts val="0"/>
              </a:spcAft>
              <a:buClr>
                <a:schemeClr val="accent1"/>
              </a:buClr>
              <a:buSzPts val="2800"/>
              <a:buNone/>
              <a:defRPr sz="2800">
                <a:solidFill>
                  <a:schemeClr val="accent1"/>
                </a:solidFill>
              </a:defRPr>
            </a:lvl5pPr>
            <a:lvl6pPr lvl="5" rtl="0" algn="r">
              <a:lnSpc>
                <a:spcPct val="100000"/>
              </a:lnSpc>
              <a:spcBef>
                <a:spcPts val="0"/>
              </a:spcBef>
              <a:spcAft>
                <a:spcPts val="0"/>
              </a:spcAft>
              <a:buClr>
                <a:schemeClr val="accent1"/>
              </a:buClr>
              <a:buSzPts val="2800"/>
              <a:buNone/>
              <a:defRPr sz="2800">
                <a:solidFill>
                  <a:schemeClr val="accent1"/>
                </a:solidFill>
              </a:defRPr>
            </a:lvl6pPr>
            <a:lvl7pPr lvl="6" rtl="0" algn="r">
              <a:lnSpc>
                <a:spcPct val="100000"/>
              </a:lnSpc>
              <a:spcBef>
                <a:spcPts val="0"/>
              </a:spcBef>
              <a:spcAft>
                <a:spcPts val="0"/>
              </a:spcAft>
              <a:buClr>
                <a:schemeClr val="accent1"/>
              </a:buClr>
              <a:buSzPts val="2800"/>
              <a:buNone/>
              <a:defRPr sz="2800">
                <a:solidFill>
                  <a:schemeClr val="accent1"/>
                </a:solidFill>
              </a:defRPr>
            </a:lvl7pPr>
            <a:lvl8pPr lvl="7" rtl="0" algn="r">
              <a:lnSpc>
                <a:spcPct val="100000"/>
              </a:lnSpc>
              <a:spcBef>
                <a:spcPts val="0"/>
              </a:spcBef>
              <a:spcAft>
                <a:spcPts val="0"/>
              </a:spcAft>
              <a:buClr>
                <a:schemeClr val="accent1"/>
              </a:buClr>
              <a:buSzPts val="2800"/>
              <a:buNone/>
              <a:defRPr sz="2800">
                <a:solidFill>
                  <a:schemeClr val="accent1"/>
                </a:solidFill>
              </a:defRPr>
            </a:lvl8pPr>
            <a:lvl9pPr lvl="8" rtl="0" algn="r">
              <a:lnSpc>
                <a:spcPct val="100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2">
    <p:spTree>
      <p:nvGrpSpPr>
        <p:cNvPr id="57" name="Shape 57"/>
        <p:cNvGrpSpPr/>
        <p:nvPr/>
      </p:nvGrpSpPr>
      <p:grpSpPr>
        <a:xfrm>
          <a:off x="0" y="0"/>
          <a:ext cx="0" cy="0"/>
          <a:chOff x="0" y="0"/>
          <a:chExt cx="0" cy="0"/>
        </a:xfrm>
      </p:grpSpPr>
      <p:sp>
        <p:nvSpPr>
          <p:cNvPr id="58" name="Google Shape;58;p15"/>
          <p:cNvSpPr txBox="1"/>
          <p:nvPr>
            <p:ph type="title"/>
          </p:nvPr>
        </p:nvSpPr>
        <p:spPr>
          <a:xfrm>
            <a:off x="713225" y="432825"/>
            <a:ext cx="7717500" cy="1198200"/>
          </a:xfrm>
          <a:prstGeom prst="rect">
            <a:avLst/>
          </a:prstGeom>
          <a:noFill/>
        </p:spPr>
        <p:txBody>
          <a:bodyPr anchorCtr="0" anchor="t" bIns="0" lIns="0" spcFirstLastPara="1" rIns="0" wrap="square" tIns="0">
            <a:noAutofit/>
          </a:bodyPr>
          <a:lstStyle>
            <a:lvl1pPr lvl="0" rtl="0" algn="ctr">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 name="Google Shape;59;p15"/>
          <p:cNvSpPr txBox="1"/>
          <p:nvPr>
            <p:ph idx="1" type="subTitle"/>
          </p:nvPr>
        </p:nvSpPr>
        <p:spPr>
          <a:xfrm rot="-490">
            <a:off x="1017340" y="3328566"/>
            <a:ext cx="2103000" cy="842400"/>
          </a:xfrm>
          <a:prstGeom prst="rect">
            <a:avLst/>
          </a:prstGeom>
          <a:noFill/>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60" name="Google Shape;60;p15"/>
          <p:cNvSpPr txBox="1"/>
          <p:nvPr>
            <p:ph idx="2" type="subTitle"/>
          </p:nvPr>
        </p:nvSpPr>
        <p:spPr>
          <a:xfrm rot="-981">
            <a:off x="969270" y="2881311"/>
            <a:ext cx="2103000" cy="331200"/>
          </a:xfrm>
          <a:prstGeom prst="rect">
            <a:avLst/>
          </a:prstGeom>
          <a:noFill/>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61" name="Google Shape;61;p15"/>
          <p:cNvSpPr txBox="1"/>
          <p:nvPr>
            <p:ph idx="3" type="subTitle"/>
          </p:nvPr>
        </p:nvSpPr>
        <p:spPr>
          <a:xfrm rot="-220362">
            <a:off x="3547135" y="2778111"/>
            <a:ext cx="2102819" cy="842333"/>
          </a:xfrm>
          <a:prstGeom prst="rect">
            <a:avLst/>
          </a:prstGeom>
          <a:noFill/>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62" name="Google Shape;62;p15"/>
          <p:cNvSpPr txBox="1"/>
          <p:nvPr>
            <p:ph idx="4" type="subTitle"/>
          </p:nvPr>
        </p:nvSpPr>
        <p:spPr>
          <a:xfrm rot="-220852">
            <a:off x="3454245" y="2335363"/>
            <a:ext cx="2102838" cy="331285"/>
          </a:xfrm>
          <a:prstGeom prst="rect">
            <a:avLst/>
          </a:prstGeom>
          <a:noFill/>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63" name="Google Shape;63;p15"/>
          <p:cNvSpPr txBox="1"/>
          <p:nvPr>
            <p:ph idx="5" type="subTitle"/>
          </p:nvPr>
        </p:nvSpPr>
        <p:spPr>
          <a:xfrm rot="-490">
            <a:off x="6018485" y="3328566"/>
            <a:ext cx="2103000" cy="842400"/>
          </a:xfrm>
          <a:prstGeom prst="rect">
            <a:avLst/>
          </a:prstGeom>
          <a:noFill/>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64" name="Google Shape;64;p15"/>
          <p:cNvSpPr txBox="1"/>
          <p:nvPr>
            <p:ph idx="6" type="subTitle"/>
          </p:nvPr>
        </p:nvSpPr>
        <p:spPr>
          <a:xfrm rot="-981">
            <a:off x="5970415" y="2881311"/>
            <a:ext cx="2103000" cy="331200"/>
          </a:xfrm>
          <a:prstGeom prst="rect">
            <a:avLst/>
          </a:prstGeom>
          <a:noFill/>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4">
    <p:spTree>
      <p:nvGrpSpPr>
        <p:cNvPr id="65" name="Shape 65"/>
        <p:cNvGrpSpPr/>
        <p:nvPr/>
      </p:nvGrpSpPr>
      <p:grpSpPr>
        <a:xfrm>
          <a:off x="0" y="0"/>
          <a:ext cx="0" cy="0"/>
          <a:chOff x="0" y="0"/>
          <a:chExt cx="0" cy="0"/>
        </a:xfrm>
      </p:grpSpPr>
      <p:sp>
        <p:nvSpPr>
          <p:cNvPr id="66" name="Google Shape;66;p16"/>
          <p:cNvSpPr txBox="1"/>
          <p:nvPr>
            <p:ph type="title"/>
          </p:nvPr>
        </p:nvSpPr>
        <p:spPr>
          <a:xfrm rot="-370442">
            <a:off x="1358504" y="1950006"/>
            <a:ext cx="5620701" cy="1098080"/>
          </a:xfrm>
          <a:prstGeom prst="rect">
            <a:avLst/>
          </a:prstGeom>
        </p:spPr>
        <p:txBody>
          <a:bodyPr anchorCtr="0" anchor="b" bIns="0" lIns="0" spcFirstLastPara="1" rIns="0" wrap="square" tIns="0">
            <a:noAutofit/>
          </a:bodyPr>
          <a:lstStyle>
            <a:lvl1pPr lvl="0" rtl="0" algn="ctr">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7" name="Google Shape;67;p16"/>
          <p:cNvSpPr txBox="1"/>
          <p:nvPr>
            <p:ph hasCustomPrompt="1" idx="2" type="title"/>
          </p:nvPr>
        </p:nvSpPr>
        <p:spPr>
          <a:xfrm rot="519400">
            <a:off x="6354387" y="2786470"/>
            <a:ext cx="1343404" cy="841181"/>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59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68" name="Google Shape;68;p16"/>
          <p:cNvSpPr txBox="1"/>
          <p:nvPr>
            <p:ph idx="1" type="subTitle"/>
          </p:nvPr>
        </p:nvSpPr>
        <p:spPr>
          <a:xfrm rot="-832">
            <a:off x="3067050" y="3575406"/>
            <a:ext cx="3718200" cy="598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69" name="Shape 69"/>
        <p:cNvGrpSpPr/>
        <p:nvPr/>
      </p:nvGrpSpPr>
      <p:grpSpPr>
        <a:xfrm>
          <a:off x="0" y="0"/>
          <a:ext cx="0" cy="0"/>
          <a:chOff x="0" y="0"/>
          <a:chExt cx="0" cy="0"/>
        </a:xfrm>
      </p:grpSpPr>
      <p:sp>
        <p:nvSpPr>
          <p:cNvPr id="70" name="Google Shape;70;p17"/>
          <p:cNvSpPr txBox="1"/>
          <p:nvPr>
            <p:ph type="title"/>
          </p:nvPr>
        </p:nvSpPr>
        <p:spPr>
          <a:xfrm>
            <a:off x="5428508" y="2537865"/>
            <a:ext cx="2730000" cy="1861500"/>
          </a:xfrm>
          <a:prstGeom prst="rect">
            <a:avLst/>
          </a:prstGeom>
        </p:spPr>
        <p:txBody>
          <a:bodyPr anchorCtr="0" anchor="t" bIns="0" lIns="0" spcFirstLastPara="1" rIns="0" wrap="square" tIns="0">
            <a:noAutofit/>
          </a:bodyPr>
          <a:lstStyle>
            <a:lvl1pPr lvl="0" algn="r">
              <a:spcBef>
                <a:spcPts val="0"/>
              </a:spcBef>
              <a:spcAft>
                <a:spcPts val="0"/>
              </a:spcAft>
              <a:buSzPts val="2800"/>
              <a:buNone/>
              <a:defRPr sz="2600">
                <a:solidFill>
                  <a:schemeClr val="accent5"/>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1" name="Google Shape;71;p17"/>
          <p:cNvSpPr txBox="1"/>
          <p:nvPr>
            <p:ph idx="1" type="subTitle"/>
          </p:nvPr>
        </p:nvSpPr>
        <p:spPr>
          <a:xfrm>
            <a:off x="358425" y="3657600"/>
            <a:ext cx="4213500" cy="5202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72" name="Shape 72"/>
        <p:cNvGrpSpPr/>
        <p:nvPr/>
      </p:nvGrpSpPr>
      <p:grpSpPr>
        <a:xfrm>
          <a:off x="0" y="0"/>
          <a:ext cx="0" cy="0"/>
          <a:chOff x="0" y="0"/>
          <a:chExt cx="0" cy="0"/>
        </a:xfrm>
      </p:grpSpPr>
      <p:sp>
        <p:nvSpPr>
          <p:cNvPr id="73" name="Google Shape;73;p18"/>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algn="ctr">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74" name="Shape 74"/>
        <p:cNvGrpSpPr/>
        <p:nvPr/>
      </p:nvGrpSpPr>
      <p:grpSpPr>
        <a:xfrm>
          <a:off x="0" y="0"/>
          <a:ext cx="0" cy="0"/>
          <a:chOff x="0" y="0"/>
          <a:chExt cx="0" cy="0"/>
        </a:xfrm>
      </p:grpSpPr>
      <p:sp>
        <p:nvSpPr>
          <p:cNvPr id="75" name="Google Shape;75;p19"/>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9"/>
          <p:cNvSpPr txBox="1"/>
          <p:nvPr>
            <p:ph idx="1" type="subTitle"/>
          </p:nvPr>
        </p:nvSpPr>
        <p:spPr>
          <a:xfrm>
            <a:off x="2124325" y="2343875"/>
            <a:ext cx="3910500" cy="2015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7">
    <p:spTree>
      <p:nvGrpSpPr>
        <p:cNvPr id="77" name="Shape 77"/>
        <p:cNvGrpSpPr/>
        <p:nvPr/>
      </p:nvGrpSpPr>
      <p:grpSpPr>
        <a:xfrm>
          <a:off x="0" y="0"/>
          <a:ext cx="0" cy="0"/>
          <a:chOff x="0" y="0"/>
          <a:chExt cx="0" cy="0"/>
        </a:xfrm>
      </p:grpSpPr>
      <p:sp>
        <p:nvSpPr>
          <p:cNvPr id="78" name="Google Shape;78;p20"/>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algn="ctr">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 name="Shape 10"/>
        <p:cNvGrpSpPr/>
        <p:nvPr/>
      </p:nvGrpSpPr>
      <p:grpSpPr>
        <a:xfrm>
          <a:off x="0" y="0"/>
          <a:ext cx="0" cy="0"/>
          <a:chOff x="0" y="0"/>
          <a:chExt cx="0" cy="0"/>
        </a:xfrm>
      </p:grpSpPr>
      <p:sp>
        <p:nvSpPr>
          <p:cNvPr id="11" name="Google Shape;11;p3"/>
          <p:cNvSpPr txBox="1"/>
          <p:nvPr>
            <p:ph type="title"/>
          </p:nvPr>
        </p:nvSpPr>
        <p:spPr>
          <a:xfrm rot="-242392">
            <a:off x="1686427" y="2182666"/>
            <a:ext cx="5808332" cy="841756"/>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 name="Google Shape;12;p3"/>
          <p:cNvSpPr txBox="1"/>
          <p:nvPr>
            <p:ph hasCustomPrompt="1" idx="2" type="title"/>
          </p:nvPr>
        </p:nvSpPr>
        <p:spPr>
          <a:xfrm rot="519400">
            <a:off x="6430587" y="881470"/>
            <a:ext cx="1343404" cy="841181"/>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5900">
                <a:solidFill>
                  <a:schemeClr val="accent5"/>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 name="Google Shape;13;p3"/>
          <p:cNvSpPr txBox="1"/>
          <p:nvPr>
            <p:ph idx="1" type="subTitle"/>
          </p:nvPr>
        </p:nvSpPr>
        <p:spPr>
          <a:xfrm rot="-1016">
            <a:off x="3743325" y="3574581"/>
            <a:ext cx="4060800" cy="675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79" name="Shape 79"/>
        <p:cNvGrpSpPr/>
        <p:nvPr/>
      </p:nvGrpSpPr>
      <p:grpSpPr>
        <a:xfrm>
          <a:off x="0" y="0"/>
          <a:ext cx="0" cy="0"/>
          <a:chOff x="0" y="0"/>
          <a:chExt cx="0" cy="0"/>
        </a:xfrm>
      </p:grpSpPr>
      <p:sp>
        <p:nvSpPr>
          <p:cNvPr id="80" name="Google Shape;80;p21"/>
          <p:cNvSpPr txBox="1"/>
          <p:nvPr>
            <p:ph type="title"/>
          </p:nvPr>
        </p:nvSpPr>
        <p:spPr>
          <a:xfrm>
            <a:off x="713225" y="432825"/>
            <a:ext cx="7717500" cy="6123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21"/>
          <p:cNvSpPr txBox="1"/>
          <p:nvPr>
            <p:ph idx="1" type="subTitle"/>
          </p:nvPr>
        </p:nvSpPr>
        <p:spPr>
          <a:xfrm rot="-564">
            <a:off x="1206312" y="3965352"/>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82" name="Google Shape;82;p21"/>
          <p:cNvSpPr txBox="1"/>
          <p:nvPr>
            <p:ph idx="2" type="subTitle"/>
          </p:nvPr>
        </p:nvSpPr>
        <p:spPr>
          <a:xfrm rot="-1128">
            <a:off x="1206312" y="3510036"/>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83" name="Google Shape;83;p21"/>
          <p:cNvSpPr txBox="1"/>
          <p:nvPr>
            <p:ph idx="3" type="subTitle"/>
          </p:nvPr>
        </p:nvSpPr>
        <p:spPr>
          <a:xfrm rot="-564">
            <a:off x="3651419" y="3965352"/>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84" name="Google Shape;84;p21"/>
          <p:cNvSpPr txBox="1"/>
          <p:nvPr>
            <p:ph idx="4" type="subTitle"/>
          </p:nvPr>
        </p:nvSpPr>
        <p:spPr>
          <a:xfrm rot="-1128">
            <a:off x="3651419" y="3510036"/>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85" name="Google Shape;85;p21"/>
          <p:cNvSpPr txBox="1"/>
          <p:nvPr>
            <p:ph idx="5" type="subTitle"/>
          </p:nvPr>
        </p:nvSpPr>
        <p:spPr>
          <a:xfrm rot="-564">
            <a:off x="6096762" y="3965352"/>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86" name="Google Shape;86;p21"/>
          <p:cNvSpPr txBox="1"/>
          <p:nvPr>
            <p:ph idx="6" type="subTitle"/>
          </p:nvPr>
        </p:nvSpPr>
        <p:spPr>
          <a:xfrm rot="-1128">
            <a:off x="6096762" y="3510036"/>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87" name="Google Shape;87;p21"/>
          <p:cNvSpPr txBox="1"/>
          <p:nvPr>
            <p:ph idx="7" type="subTitle"/>
          </p:nvPr>
        </p:nvSpPr>
        <p:spPr>
          <a:xfrm rot="-564">
            <a:off x="1206312" y="2327688"/>
            <a:ext cx="1828800" cy="511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88" name="Google Shape;88;p21"/>
          <p:cNvSpPr txBox="1"/>
          <p:nvPr>
            <p:ph idx="8" type="subTitle"/>
          </p:nvPr>
        </p:nvSpPr>
        <p:spPr>
          <a:xfrm rot="-1128">
            <a:off x="1206312" y="1872373"/>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89" name="Google Shape;89;p21"/>
          <p:cNvSpPr txBox="1"/>
          <p:nvPr>
            <p:ph idx="9" type="subTitle"/>
          </p:nvPr>
        </p:nvSpPr>
        <p:spPr>
          <a:xfrm rot="-564">
            <a:off x="3651419" y="2327688"/>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90" name="Google Shape;90;p21"/>
          <p:cNvSpPr txBox="1"/>
          <p:nvPr>
            <p:ph idx="13" type="subTitle"/>
          </p:nvPr>
        </p:nvSpPr>
        <p:spPr>
          <a:xfrm rot="-1128">
            <a:off x="3651419" y="1872373"/>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91" name="Google Shape;91;p21"/>
          <p:cNvSpPr txBox="1"/>
          <p:nvPr>
            <p:ph idx="14" type="subTitle"/>
          </p:nvPr>
        </p:nvSpPr>
        <p:spPr>
          <a:xfrm rot="-564">
            <a:off x="6096762" y="2327688"/>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92" name="Google Shape;92;p21"/>
          <p:cNvSpPr txBox="1"/>
          <p:nvPr>
            <p:ph idx="15" type="subTitle"/>
          </p:nvPr>
        </p:nvSpPr>
        <p:spPr>
          <a:xfrm rot="-1128">
            <a:off x="6096762" y="1874820"/>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3">
    <p:spTree>
      <p:nvGrpSpPr>
        <p:cNvPr id="93" name="Shape 93"/>
        <p:cNvGrpSpPr/>
        <p:nvPr/>
      </p:nvGrpSpPr>
      <p:grpSpPr>
        <a:xfrm>
          <a:off x="0" y="0"/>
          <a:ext cx="0" cy="0"/>
          <a:chOff x="0" y="0"/>
          <a:chExt cx="0" cy="0"/>
        </a:xfrm>
      </p:grpSpPr>
      <p:sp>
        <p:nvSpPr>
          <p:cNvPr id="94" name="Google Shape;94;p22"/>
          <p:cNvSpPr txBox="1"/>
          <p:nvPr>
            <p:ph type="title"/>
          </p:nvPr>
        </p:nvSpPr>
        <p:spPr>
          <a:xfrm>
            <a:off x="713225" y="448056"/>
            <a:ext cx="7717500" cy="612300"/>
          </a:xfrm>
          <a:prstGeom prst="rect">
            <a:avLst/>
          </a:prstGeom>
        </p:spPr>
        <p:txBody>
          <a:bodyPr anchorCtr="0" anchor="t" bIns="0" lIns="0" spcFirstLastPara="1" rIns="0" wrap="square" tIns="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22"/>
          <p:cNvSpPr txBox="1"/>
          <p:nvPr>
            <p:ph idx="1" type="subTitle"/>
          </p:nvPr>
        </p:nvSpPr>
        <p:spPr>
          <a:xfrm rot="-490">
            <a:off x="1075275" y="3913782"/>
            <a:ext cx="21030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96" name="Google Shape;96;p22"/>
          <p:cNvSpPr txBox="1"/>
          <p:nvPr>
            <p:ph idx="2" type="subTitle"/>
          </p:nvPr>
        </p:nvSpPr>
        <p:spPr>
          <a:xfrm rot="-981">
            <a:off x="1075275" y="3510036"/>
            <a:ext cx="2103000" cy="331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97" name="Google Shape;97;p22"/>
          <p:cNvSpPr txBox="1"/>
          <p:nvPr>
            <p:ph idx="3" type="subTitle"/>
          </p:nvPr>
        </p:nvSpPr>
        <p:spPr>
          <a:xfrm rot="-490">
            <a:off x="3520381" y="3913782"/>
            <a:ext cx="21030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98" name="Google Shape;98;p22"/>
          <p:cNvSpPr txBox="1"/>
          <p:nvPr>
            <p:ph idx="4" type="subTitle"/>
          </p:nvPr>
        </p:nvSpPr>
        <p:spPr>
          <a:xfrm rot="-981">
            <a:off x="3520381" y="3510036"/>
            <a:ext cx="2103000" cy="331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99" name="Google Shape;99;p22"/>
          <p:cNvSpPr txBox="1"/>
          <p:nvPr>
            <p:ph idx="5" type="subTitle"/>
          </p:nvPr>
        </p:nvSpPr>
        <p:spPr>
          <a:xfrm rot="-490">
            <a:off x="5965725" y="3913782"/>
            <a:ext cx="21030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latin typeface="Lato"/>
                <a:ea typeface="Lato"/>
                <a:cs typeface="Lato"/>
                <a:sym typeface="Lato"/>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00" name="Google Shape;100;p22"/>
          <p:cNvSpPr txBox="1"/>
          <p:nvPr>
            <p:ph idx="6" type="subTitle"/>
          </p:nvPr>
        </p:nvSpPr>
        <p:spPr>
          <a:xfrm rot="-981">
            <a:off x="5965725" y="3510036"/>
            <a:ext cx="2103000" cy="331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4">
    <p:spTree>
      <p:nvGrpSpPr>
        <p:cNvPr id="101" name="Shape 101"/>
        <p:cNvGrpSpPr/>
        <p:nvPr/>
      </p:nvGrpSpPr>
      <p:grpSpPr>
        <a:xfrm>
          <a:off x="0" y="0"/>
          <a:ext cx="0" cy="0"/>
          <a:chOff x="0" y="0"/>
          <a:chExt cx="0" cy="0"/>
        </a:xfrm>
      </p:grpSpPr>
      <p:sp>
        <p:nvSpPr>
          <p:cNvPr id="102" name="Google Shape;102;p23"/>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23"/>
          <p:cNvSpPr txBox="1"/>
          <p:nvPr>
            <p:ph idx="1" type="subTitle"/>
          </p:nvPr>
        </p:nvSpPr>
        <p:spPr>
          <a:xfrm>
            <a:off x="761075" y="3273552"/>
            <a:ext cx="1554600" cy="84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04" name="Google Shape;104;p23"/>
          <p:cNvSpPr txBox="1"/>
          <p:nvPr>
            <p:ph idx="2" type="subTitle"/>
          </p:nvPr>
        </p:nvSpPr>
        <p:spPr>
          <a:xfrm rot="-1287">
            <a:off x="737075" y="2790966"/>
            <a:ext cx="1602600" cy="425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05" name="Google Shape;105;p23"/>
          <p:cNvSpPr txBox="1"/>
          <p:nvPr>
            <p:ph idx="3" type="subTitle"/>
          </p:nvPr>
        </p:nvSpPr>
        <p:spPr>
          <a:xfrm>
            <a:off x="2783475" y="3273552"/>
            <a:ext cx="1554600" cy="84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06" name="Google Shape;106;p23"/>
          <p:cNvSpPr txBox="1"/>
          <p:nvPr>
            <p:ph idx="4" type="subTitle"/>
          </p:nvPr>
        </p:nvSpPr>
        <p:spPr>
          <a:xfrm rot="-1287">
            <a:off x="2759475" y="2790992"/>
            <a:ext cx="1602600" cy="4251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1"/>
              </a:buClr>
              <a:buSzPts val="2100"/>
              <a:buFont typeface="Raleway Black"/>
              <a:buNone/>
              <a:defRPr sz="1800">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07" name="Google Shape;107;p23"/>
          <p:cNvSpPr txBox="1"/>
          <p:nvPr>
            <p:ph idx="5" type="subTitle"/>
          </p:nvPr>
        </p:nvSpPr>
        <p:spPr>
          <a:xfrm>
            <a:off x="4820825" y="3273552"/>
            <a:ext cx="1554600" cy="84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08" name="Google Shape;108;p23"/>
          <p:cNvSpPr txBox="1"/>
          <p:nvPr>
            <p:ph idx="6" type="subTitle"/>
          </p:nvPr>
        </p:nvSpPr>
        <p:spPr>
          <a:xfrm rot="-1287">
            <a:off x="4796825" y="2790932"/>
            <a:ext cx="1602600" cy="425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09" name="Google Shape;109;p23"/>
          <p:cNvSpPr txBox="1"/>
          <p:nvPr>
            <p:ph idx="7" type="subTitle"/>
          </p:nvPr>
        </p:nvSpPr>
        <p:spPr>
          <a:xfrm>
            <a:off x="6828275" y="3273552"/>
            <a:ext cx="1554600" cy="84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10" name="Google Shape;110;p23"/>
          <p:cNvSpPr txBox="1"/>
          <p:nvPr>
            <p:ph idx="8" type="subTitle"/>
          </p:nvPr>
        </p:nvSpPr>
        <p:spPr>
          <a:xfrm rot="-1287">
            <a:off x="6804275" y="2790906"/>
            <a:ext cx="1602600" cy="425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3_1">
    <p:spTree>
      <p:nvGrpSpPr>
        <p:cNvPr id="111" name="Shape 111"/>
        <p:cNvGrpSpPr/>
        <p:nvPr/>
      </p:nvGrpSpPr>
      <p:grpSpPr>
        <a:xfrm>
          <a:off x="0" y="0"/>
          <a:ext cx="0" cy="0"/>
          <a:chOff x="0" y="0"/>
          <a:chExt cx="0" cy="0"/>
        </a:xfrm>
      </p:grpSpPr>
      <p:sp>
        <p:nvSpPr>
          <p:cNvPr id="112" name="Google Shape;112;p24"/>
          <p:cNvSpPr txBox="1"/>
          <p:nvPr>
            <p:ph type="title"/>
          </p:nvPr>
        </p:nvSpPr>
        <p:spPr>
          <a:xfrm>
            <a:off x="713225" y="432825"/>
            <a:ext cx="7717500" cy="6123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24"/>
          <p:cNvSpPr txBox="1"/>
          <p:nvPr>
            <p:ph idx="1" type="subTitle"/>
          </p:nvPr>
        </p:nvSpPr>
        <p:spPr>
          <a:xfrm rot="-564">
            <a:off x="1106300" y="3529734"/>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14" name="Google Shape;114;p24"/>
          <p:cNvSpPr txBox="1"/>
          <p:nvPr>
            <p:ph idx="2" type="subTitle"/>
          </p:nvPr>
        </p:nvSpPr>
        <p:spPr>
          <a:xfrm rot="-1128">
            <a:off x="1106300" y="3071578"/>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15" name="Google Shape;115;p24"/>
          <p:cNvSpPr txBox="1"/>
          <p:nvPr>
            <p:ph idx="3" type="subTitle"/>
          </p:nvPr>
        </p:nvSpPr>
        <p:spPr>
          <a:xfrm rot="-564">
            <a:off x="3657619" y="3526882"/>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rgbClr val="124E78"/>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16" name="Google Shape;116;p24"/>
          <p:cNvSpPr txBox="1"/>
          <p:nvPr>
            <p:ph idx="4" type="subTitle"/>
          </p:nvPr>
        </p:nvSpPr>
        <p:spPr>
          <a:xfrm rot="-1128">
            <a:off x="3657619" y="3071578"/>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17" name="Google Shape;117;p24"/>
          <p:cNvSpPr txBox="1"/>
          <p:nvPr>
            <p:ph idx="5" type="subTitle"/>
          </p:nvPr>
        </p:nvSpPr>
        <p:spPr>
          <a:xfrm rot="-564">
            <a:off x="6208900" y="3529734"/>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18" name="Google Shape;118;p24"/>
          <p:cNvSpPr txBox="1"/>
          <p:nvPr>
            <p:ph idx="6" type="subTitle"/>
          </p:nvPr>
        </p:nvSpPr>
        <p:spPr>
          <a:xfrm rot="-1128">
            <a:off x="6208900" y="3071578"/>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
    <p:spTree>
      <p:nvGrpSpPr>
        <p:cNvPr id="119" name="Shape 119"/>
        <p:cNvGrpSpPr/>
        <p:nvPr/>
      </p:nvGrpSpPr>
      <p:grpSpPr>
        <a:xfrm>
          <a:off x="0" y="0"/>
          <a:ext cx="0" cy="0"/>
          <a:chOff x="0" y="0"/>
          <a:chExt cx="0" cy="0"/>
        </a:xfrm>
      </p:grpSpPr>
      <p:sp>
        <p:nvSpPr>
          <p:cNvPr id="120" name="Google Shape;120;p25"/>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algn="ctr">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2">
    <p:spTree>
      <p:nvGrpSpPr>
        <p:cNvPr id="121" name="Shape 121"/>
        <p:cNvGrpSpPr/>
        <p:nvPr/>
      </p:nvGrpSpPr>
      <p:grpSpPr>
        <a:xfrm>
          <a:off x="0" y="0"/>
          <a:ext cx="0" cy="0"/>
          <a:chOff x="0" y="0"/>
          <a:chExt cx="0" cy="0"/>
        </a:xfrm>
      </p:grpSpPr>
      <p:sp>
        <p:nvSpPr>
          <p:cNvPr id="122" name="Google Shape;122;p26"/>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_1">
    <p:spTree>
      <p:nvGrpSpPr>
        <p:cNvPr id="123" name="Shape 123"/>
        <p:cNvGrpSpPr/>
        <p:nvPr/>
      </p:nvGrpSpPr>
      <p:grpSpPr>
        <a:xfrm>
          <a:off x="0" y="0"/>
          <a:ext cx="0" cy="0"/>
          <a:chOff x="0" y="0"/>
          <a:chExt cx="0" cy="0"/>
        </a:xfrm>
      </p:grpSpPr>
      <p:sp>
        <p:nvSpPr>
          <p:cNvPr id="124" name="Google Shape;124;p27"/>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5_1_1">
    <p:spTree>
      <p:nvGrpSpPr>
        <p:cNvPr id="125" name="Shape 125"/>
        <p:cNvGrpSpPr/>
        <p:nvPr/>
      </p:nvGrpSpPr>
      <p:grpSpPr>
        <a:xfrm>
          <a:off x="0" y="0"/>
          <a:ext cx="0" cy="0"/>
          <a:chOff x="0" y="0"/>
          <a:chExt cx="0" cy="0"/>
        </a:xfrm>
      </p:grpSpPr>
      <p:sp>
        <p:nvSpPr>
          <p:cNvPr id="126" name="Google Shape;126;p28"/>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3">
    <p:spTree>
      <p:nvGrpSpPr>
        <p:cNvPr id="127" name="Shape 127"/>
        <p:cNvGrpSpPr/>
        <p:nvPr/>
      </p:nvGrpSpPr>
      <p:grpSpPr>
        <a:xfrm>
          <a:off x="0" y="0"/>
          <a:ext cx="0" cy="0"/>
          <a:chOff x="0" y="0"/>
          <a:chExt cx="0" cy="0"/>
        </a:xfrm>
      </p:grpSpPr>
      <p:sp>
        <p:nvSpPr>
          <p:cNvPr id="128" name="Google Shape;128;p29"/>
          <p:cNvSpPr txBox="1"/>
          <p:nvPr>
            <p:ph type="title"/>
          </p:nvPr>
        </p:nvSpPr>
        <p:spPr>
          <a:xfrm>
            <a:off x="713225" y="432825"/>
            <a:ext cx="7717500" cy="6123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29"/>
          <p:cNvSpPr txBox="1"/>
          <p:nvPr>
            <p:ph idx="1" type="subTitle"/>
          </p:nvPr>
        </p:nvSpPr>
        <p:spPr>
          <a:xfrm rot="-564">
            <a:off x="2435050" y="3617181"/>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30" name="Google Shape;130;p29"/>
          <p:cNvSpPr txBox="1"/>
          <p:nvPr>
            <p:ph idx="2" type="subTitle"/>
          </p:nvPr>
        </p:nvSpPr>
        <p:spPr>
          <a:xfrm rot="-1128">
            <a:off x="2435050" y="3161865"/>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31" name="Google Shape;131;p29"/>
          <p:cNvSpPr txBox="1"/>
          <p:nvPr>
            <p:ph idx="3" type="subTitle"/>
          </p:nvPr>
        </p:nvSpPr>
        <p:spPr>
          <a:xfrm rot="-564">
            <a:off x="4914025" y="3617181"/>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32" name="Google Shape;132;p29"/>
          <p:cNvSpPr txBox="1"/>
          <p:nvPr>
            <p:ph idx="4" type="subTitle"/>
          </p:nvPr>
        </p:nvSpPr>
        <p:spPr>
          <a:xfrm rot="-1128">
            <a:off x="4914025" y="3161865"/>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33" name="Google Shape;133;p29"/>
          <p:cNvSpPr txBox="1"/>
          <p:nvPr>
            <p:ph idx="5" type="subTitle"/>
          </p:nvPr>
        </p:nvSpPr>
        <p:spPr>
          <a:xfrm rot="-564">
            <a:off x="1206312" y="1979517"/>
            <a:ext cx="1828800" cy="511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34" name="Google Shape;134;p29"/>
          <p:cNvSpPr txBox="1"/>
          <p:nvPr>
            <p:ph idx="6" type="subTitle"/>
          </p:nvPr>
        </p:nvSpPr>
        <p:spPr>
          <a:xfrm rot="-1128">
            <a:off x="1206312" y="1524202"/>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35" name="Google Shape;135;p29"/>
          <p:cNvSpPr txBox="1"/>
          <p:nvPr>
            <p:ph idx="7" type="subTitle"/>
          </p:nvPr>
        </p:nvSpPr>
        <p:spPr>
          <a:xfrm rot="-564">
            <a:off x="3651419" y="1979517"/>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36" name="Google Shape;136;p29"/>
          <p:cNvSpPr txBox="1"/>
          <p:nvPr>
            <p:ph idx="8" type="subTitle"/>
          </p:nvPr>
        </p:nvSpPr>
        <p:spPr>
          <a:xfrm rot="-1128">
            <a:off x="3651419" y="1524202"/>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37" name="Google Shape;137;p29"/>
          <p:cNvSpPr txBox="1"/>
          <p:nvPr>
            <p:ph idx="9" type="subTitle"/>
          </p:nvPr>
        </p:nvSpPr>
        <p:spPr>
          <a:xfrm rot="-564">
            <a:off x="6096775" y="1979517"/>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38" name="Google Shape;138;p29"/>
          <p:cNvSpPr txBox="1"/>
          <p:nvPr>
            <p:ph idx="13" type="subTitle"/>
          </p:nvPr>
        </p:nvSpPr>
        <p:spPr>
          <a:xfrm rot="-1128">
            <a:off x="6096775" y="1526649"/>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5_1_1_1">
    <p:spTree>
      <p:nvGrpSpPr>
        <p:cNvPr id="139" name="Shape 139"/>
        <p:cNvGrpSpPr/>
        <p:nvPr/>
      </p:nvGrpSpPr>
      <p:grpSpPr>
        <a:xfrm>
          <a:off x="0" y="0"/>
          <a:ext cx="0" cy="0"/>
          <a:chOff x="0" y="0"/>
          <a:chExt cx="0" cy="0"/>
        </a:xfrm>
      </p:grpSpPr>
      <p:sp>
        <p:nvSpPr>
          <p:cNvPr id="140" name="Google Shape;140;p30"/>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algn="ctr">
              <a:spcBef>
                <a:spcPts val="0"/>
              </a:spcBef>
              <a:spcAft>
                <a:spcPts val="0"/>
              </a:spcAft>
              <a:buSzPts val="4000"/>
              <a:buNone/>
              <a:defRPr sz="35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6" name="Google Shape;16;p4"/>
          <p:cNvSpPr txBox="1"/>
          <p:nvPr>
            <p:ph idx="1" type="subTitle"/>
          </p:nvPr>
        </p:nvSpPr>
        <p:spPr>
          <a:xfrm>
            <a:off x="713225" y="1261872"/>
            <a:ext cx="7717500" cy="3365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434343"/>
              </a:buClr>
              <a:buSzPts val="1200"/>
              <a:buFont typeface="Livvic"/>
              <a:buAutoNum type="arabicPeriod"/>
              <a:defRPr sz="1200">
                <a:solidFill>
                  <a:schemeClr val="accent1"/>
                </a:solidFill>
                <a:latin typeface="Open Sans"/>
                <a:ea typeface="Open Sans"/>
                <a:cs typeface="Open Sans"/>
                <a:sym typeface="Open Sans"/>
              </a:defRPr>
            </a:lvl1pPr>
            <a:lvl2pPr lvl="1" rtl="0">
              <a:lnSpc>
                <a:spcPct val="100000"/>
              </a:lnSpc>
              <a:spcBef>
                <a:spcPts val="0"/>
              </a:spcBef>
              <a:spcAft>
                <a:spcPts val="0"/>
              </a:spcAft>
              <a:buClr>
                <a:srgbClr val="434343"/>
              </a:buClr>
              <a:buSzPts val="1200"/>
              <a:buFont typeface="Roboto Condensed Light"/>
              <a:buAutoNum type="alphaLcPeriod"/>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rgbClr val="434343"/>
              </a:buClr>
              <a:buSzPts val="1200"/>
              <a:buFont typeface="Roboto Condensed Light"/>
              <a:buAutoNum type="romanLcPeriod"/>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rgbClr val="434343"/>
              </a:buClr>
              <a:buSzPts val="1200"/>
              <a:buFont typeface="Roboto Condensed Light"/>
              <a:buAutoNum type="arabicPeriod"/>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rgbClr val="434343"/>
              </a:buClr>
              <a:buSzPts val="1200"/>
              <a:buFont typeface="Roboto Condensed Light"/>
              <a:buAutoNum type="alphaLcPeriod"/>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rgbClr val="434343"/>
              </a:buClr>
              <a:buSzPts val="1200"/>
              <a:buFont typeface="Roboto Condensed Light"/>
              <a:buAutoNum type="romanLcPeriod"/>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rgbClr val="434343"/>
              </a:buClr>
              <a:buSzPts val="1200"/>
              <a:buFont typeface="Roboto Condensed Light"/>
              <a:buAutoNum type="arabicPeriod"/>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rgbClr val="434343"/>
              </a:buClr>
              <a:buSzPts val="1200"/>
              <a:buFont typeface="Roboto Condensed Light"/>
              <a:buAutoNum type="alphaLcPeriod"/>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rgbClr val="434343"/>
              </a:buClr>
              <a:buSzPts val="1200"/>
              <a:buFont typeface="Roboto Condensed Light"/>
              <a:buAutoNum type="romanLcPeriod"/>
              <a:defRPr>
                <a:solidFill>
                  <a:schemeClr val="accent1"/>
                </a:solidFill>
                <a:latin typeface="Open Sans"/>
                <a:ea typeface="Open Sans"/>
                <a:cs typeface="Open Sans"/>
                <a:sym typeface="Open Sans"/>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41" name="Shape 141"/>
        <p:cNvGrpSpPr/>
        <p:nvPr/>
      </p:nvGrpSpPr>
      <p:grpSpPr>
        <a:xfrm>
          <a:off x="0" y="0"/>
          <a:ext cx="0" cy="0"/>
          <a:chOff x="0" y="0"/>
          <a:chExt cx="0" cy="0"/>
        </a:xfrm>
      </p:grpSpPr>
      <p:sp>
        <p:nvSpPr>
          <p:cNvPr id="142" name="Google Shape;142;p31"/>
          <p:cNvSpPr txBox="1"/>
          <p:nvPr>
            <p:ph hasCustomPrompt="1" type="title"/>
          </p:nvPr>
        </p:nvSpPr>
        <p:spPr>
          <a:xfrm>
            <a:off x="2960388" y="2025300"/>
            <a:ext cx="3657600" cy="9144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47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3" name="Google Shape;143;p31"/>
          <p:cNvSpPr txBox="1"/>
          <p:nvPr>
            <p:ph idx="1" type="subTitle"/>
          </p:nvPr>
        </p:nvSpPr>
        <p:spPr>
          <a:xfrm>
            <a:off x="2960388" y="2924460"/>
            <a:ext cx="3657600" cy="290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9pPr>
          </a:lstStyle>
          <a:p/>
        </p:txBody>
      </p:sp>
      <p:sp>
        <p:nvSpPr>
          <p:cNvPr id="144" name="Google Shape;144;p31"/>
          <p:cNvSpPr txBox="1"/>
          <p:nvPr>
            <p:ph hasCustomPrompt="1" idx="2" type="title"/>
          </p:nvPr>
        </p:nvSpPr>
        <p:spPr>
          <a:xfrm>
            <a:off x="1205475" y="2999075"/>
            <a:ext cx="1828800" cy="9144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4000">
                <a:solidFill>
                  <a:schemeClr val="accent5"/>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5" name="Google Shape;145;p31"/>
          <p:cNvSpPr txBox="1"/>
          <p:nvPr>
            <p:ph idx="3" type="subTitle"/>
          </p:nvPr>
        </p:nvSpPr>
        <p:spPr>
          <a:xfrm>
            <a:off x="1205475" y="3898225"/>
            <a:ext cx="1833300" cy="529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Font typeface="Open Sans"/>
              <a:buNone/>
              <a:defRPr>
                <a:solidFill>
                  <a:schemeClr val="accent5"/>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9pPr>
          </a:lstStyle>
          <a:p/>
        </p:txBody>
      </p:sp>
      <p:sp>
        <p:nvSpPr>
          <p:cNvPr id="146" name="Google Shape;146;p31"/>
          <p:cNvSpPr txBox="1"/>
          <p:nvPr>
            <p:ph hasCustomPrompt="1" idx="4" type="title"/>
          </p:nvPr>
        </p:nvSpPr>
        <p:spPr>
          <a:xfrm rot="-399664">
            <a:off x="6661872" y="869081"/>
            <a:ext cx="1544023" cy="914254"/>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7" name="Google Shape;147;p31"/>
          <p:cNvSpPr txBox="1"/>
          <p:nvPr>
            <p:ph idx="5" type="subTitle"/>
          </p:nvPr>
        </p:nvSpPr>
        <p:spPr>
          <a:xfrm rot="-399172">
            <a:off x="6563252" y="1613724"/>
            <a:ext cx="1833345" cy="34644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CUSTOM_18">
    <p:spTree>
      <p:nvGrpSpPr>
        <p:cNvPr id="148" name="Shape 148"/>
        <p:cNvGrpSpPr/>
        <p:nvPr/>
      </p:nvGrpSpPr>
      <p:grpSpPr>
        <a:xfrm>
          <a:off x="0" y="0"/>
          <a:ext cx="0" cy="0"/>
          <a:chOff x="0" y="0"/>
          <a:chExt cx="0" cy="0"/>
        </a:xfrm>
      </p:grpSpPr>
      <p:sp>
        <p:nvSpPr>
          <p:cNvPr id="149" name="Google Shape;149;p32"/>
          <p:cNvSpPr txBox="1"/>
          <p:nvPr>
            <p:ph type="title"/>
          </p:nvPr>
        </p:nvSpPr>
        <p:spPr>
          <a:xfrm rot="-232766">
            <a:off x="497778" y="802325"/>
            <a:ext cx="4513943" cy="2267508"/>
          </a:xfrm>
          <a:prstGeom prst="rect">
            <a:avLst/>
          </a:prstGeom>
        </p:spPr>
        <p:txBody>
          <a:bodyPr anchorCtr="0" anchor="ctr" bIns="0" lIns="0" spcFirstLastPara="1" rIns="0" wrap="square" tIns="0">
            <a:noAutofit/>
          </a:bodyPr>
          <a:lstStyle>
            <a:lvl1pPr lvl="0" rtl="0" algn="ctr">
              <a:spcBef>
                <a:spcPts val="0"/>
              </a:spcBef>
              <a:spcAft>
                <a:spcPts val="0"/>
              </a:spcAft>
              <a:buSzPts val="4200"/>
              <a:buNone/>
              <a:defRPr sz="5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0" name="Google Shape;150;p32"/>
          <p:cNvSpPr txBox="1"/>
          <p:nvPr>
            <p:ph idx="1" type="subTitle"/>
          </p:nvPr>
        </p:nvSpPr>
        <p:spPr>
          <a:xfrm rot="-713">
            <a:off x="2267250" y="3535980"/>
            <a:ext cx="2892300" cy="598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100"/>
              <a:buNone/>
              <a:defRPr>
                <a:solidFill>
                  <a:schemeClr val="accent5"/>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7">
    <p:spTree>
      <p:nvGrpSpPr>
        <p:cNvPr id="151" name="Shape 151"/>
        <p:cNvGrpSpPr/>
        <p:nvPr/>
      </p:nvGrpSpPr>
      <p:grpSpPr>
        <a:xfrm>
          <a:off x="0" y="0"/>
          <a:ext cx="0" cy="0"/>
          <a:chOff x="0" y="0"/>
          <a:chExt cx="0" cy="0"/>
        </a:xfrm>
      </p:grpSpPr>
      <p:sp>
        <p:nvSpPr>
          <p:cNvPr id="152" name="Google Shape;152;p33"/>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8">
    <p:spTree>
      <p:nvGrpSpPr>
        <p:cNvPr id="153" name="Shape 153"/>
        <p:cNvGrpSpPr/>
        <p:nvPr/>
      </p:nvGrpSpPr>
      <p:grpSpPr>
        <a:xfrm>
          <a:off x="0" y="0"/>
          <a:ext cx="0" cy="0"/>
          <a:chOff x="0" y="0"/>
          <a:chExt cx="0" cy="0"/>
        </a:xfrm>
      </p:grpSpPr>
      <p:sp>
        <p:nvSpPr>
          <p:cNvPr id="154" name="Google Shape;154;p34"/>
          <p:cNvSpPr txBox="1"/>
          <p:nvPr>
            <p:ph type="title"/>
          </p:nvPr>
        </p:nvSpPr>
        <p:spPr>
          <a:xfrm>
            <a:off x="713225" y="539500"/>
            <a:ext cx="3492300" cy="4059900"/>
          </a:xfrm>
          <a:prstGeom prst="rect">
            <a:avLst/>
          </a:prstGeom>
        </p:spPr>
        <p:txBody>
          <a:bodyPr anchorCtr="0" anchor="ctr" bIns="0" lIns="0" spcFirstLastPara="1" rIns="0" wrap="square" tIns="0">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9">
    <p:spTree>
      <p:nvGrpSpPr>
        <p:cNvPr id="155" name="Shape 155"/>
        <p:cNvGrpSpPr/>
        <p:nvPr/>
      </p:nvGrpSpPr>
      <p:grpSpPr>
        <a:xfrm>
          <a:off x="0" y="0"/>
          <a:ext cx="0" cy="0"/>
          <a:chOff x="0" y="0"/>
          <a:chExt cx="0" cy="0"/>
        </a:xfrm>
      </p:grpSpPr>
      <p:sp>
        <p:nvSpPr>
          <p:cNvPr id="156" name="Google Shape;156;p35"/>
          <p:cNvSpPr txBox="1"/>
          <p:nvPr>
            <p:ph type="title"/>
          </p:nvPr>
        </p:nvSpPr>
        <p:spPr>
          <a:xfrm>
            <a:off x="5984575" y="539500"/>
            <a:ext cx="2446200" cy="4059900"/>
          </a:xfrm>
          <a:prstGeom prst="rect">
            <a:avLst/>
          </a:prstGeom>
        </p:spPr>
        <p:txBody>
          <a:bodyPr anchorCtr="0" anchor="ctr" bIns="0" lIns="0" spcFirstLastPara="1" rIns="0" wrap="square" tIns="0">
            <a:noAutofit/>
          </a:bodyPr>
          <a:lstStyle>
            <a:lvl1pPr lvl="0" algn="r">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6">
    <p:spTree>
      <p:nvGrpSpPr>
        <p:cNvPr id="157" name="Shape 157"/>
        <p:cNvGrpSpPr/>
        <p:nvPr/>
      </p:nvGrpSpPr>
      <p:grpSpPr>
        <a:xfrm>
          <a:off x="0" y="0"/>
          <a:ext cx="0" cy="0"/>
          <a:chOff x="0" y="0"/>
          <a:chExt cx="0" cy="0"/>
        </a:xfrm>
      </p:grpSpPr>
      <p:sp>
        <p:nvSpPr>
          <p:cNvPr id="158" name="Google Shape;158;p36"/>
          <p:cNvSpPr txBox="1"/>
          <p:nvPr>
            <p:ph type="title"/>
          </p:nvPr>
        </p:nvSpPr>
        <p:spPr>
          <a:xfrm>
            <a:off x="713225" y="432825"/>
            <a:ext cx="7717500" cy="612300"/>
          </a:xfrm>
          <a:prstGeom prst="rect">
            <a:avLst/>
          </a:prstGeom>
        </p:spPr>
        <p:txBody>
          <a:bodyPr anchorCtr="0" anchor="t" bIns="0" lIns="0" spcFirstLastPara="1" rIns="0" wrap="square" tIns="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9" name="Google Shape;159;p36"/>
          <p:cNvSpPr txBox="1"/>
          <p:nvPr>
            <p:ph idx="1" type="subTitle"/>
          </p:nvPr>
        </p:nvSpPr>
        <p:spPr>
          <a:xfrm rot="-268">
            <a:off x="3343112" y="1975254"/>
            <a:ext cx="3851400" cy="612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1"/>
              </a:buClr>
              <a:buSzPts val="1400"/>
              <a:buNone/>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60" name="Google Shape;160;p36"/>
          <p:cNvSpPr txBox="1"/>
          <p:nvPr>
            <p:ph idx="2" type="subTitle"/>
          </p:nvPr>
        </p:nvSpPr>
        <p:spPr>
          <a:xfrm rot="-1072">
            <a:off x="3343075" y="1536792"/>
            <a:ext cx="3849600" cy="331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61" name="Google Shape;161;p36"/>
          <p:cNvSpPr txBox="1"/>
          <p:nvPr>
            <p:ph hasCustomPrompt="1" idx="3" type="title"/>
          </p:nvPr>
        </p:nvSpPr>
        <p:spPr>
          <a:xfrm>
            <a:off x="1828874" y="1522100"/>
            <a:ext cx="1251600" cy="7905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5"/>
              </a:buClr>
              <a:buSzPts val="12000"/>
              <a:buNone/>
              <a:defRPr sz="4700">
                <a:solidFill>
                  <a:schemeClr val="accent5"/>
                </a:solidFill>
              </a:defRPr>
            </a:lvl1pPr>
            <a:lvl2pPr lvl="1" rtl="0" algn="ctr">
              <a:spcBef>
                <a:spcPts val="0"/>
              </a:spcBef>
              <a:spcAft>
                <a:spcPts val="0"/>
              </a:spcAft>
              <a:buClr>
                <a:schemeClr val="accent5"/>
              </a:buClr>
              <a:buSzPts val="12000"/>
              <a:buNone/>
              <a:defRPr sz="12000">
                <a:solidFill>
                  <a:schemeClr val="accent5"/>
                </a:solidFill>
              </a:defRPr>
            </a:lvl2pPr>
            <a:lvl3pPr lvl="2" rtl="0" algn="ctr">
              <a:spcBef>
                <a:spcPts val="0"/>
              </a:spcBef>
              <a:spcAft>
                <a:spcPts val="0"/>
              </a:spcAft>
              <a:buClr>
                <a:schemeClr val="accent5"/>
              </a:buClr>
              <a:buSzPts val="12000"/>
              <a:buNone/>
              <a:defRPr sz="12000">
                <a:solidFill>
                  <a:schemeClr val="accent5"/>
                </a:solidFill>
              </a:defRPr>
            </a:lvl3pPr>
            <a:lvl4pPr lvl="3" rtl="0" algn="ctr">
              <a:spcBef>
                <a:spcPts val="0"/>
              </a:spcBef>
              <a:spcAft>
                <a:spcPts val="0"/>
              </a:spcAft>
              <a:buClr>
                <a:schemeClr val="accent5"/>
              </a:buClr>
              <a:buSzPts val="12000"/>
              <a:buNone/>
              <a:defRPr sz="12000">
                <a:solidFill>
                  <a:schemeClr val="accent5"/>
                </a:solidFill>
              </a:defRPr>
            </a:lvl4pPr>
            <a:lvl5pPr lvl="4" rtl="0" algn="ctr">
              <a:spcBef>
                <a:spcPts val="0"/>
              </a:spcBef>
              <a:spcAft>
                <a:spcPts val="0"/>
              </a:spcAft>
              <a:buClr>
                <a:schemeClr val="accent5"/>
              </a:buClr>
              <a:buSzPts val="12000"/>
              <a:buNone/>
              <a:defRPr sz="12000">
                <a:solidFill>
                  <a:schemeClr val="accent5"/>
                </a:solidFill>
              </a:defRPr>
            </a:lvl5pPr>
            <a:lvl6pPr lvl="5" rtl="0" algn="ctr">
              <a:spcBef>
                <a:spcPts val="0"/>
              </a:spcBef>
              <a:spcAft>
                <a:spcPts val="0"/>
              </a:spcAft>
              <a:buClr>
                <a:schemeClr val="accent5"/>
              </a:buClr>
              <a:buSzPts val="12000"/>
              <a:buNone/>
              <a:defRPr sz="12000">
                <a:solidFill>
                  <a:schemeClr val="accent5"/>
                </a:solidFill>
              </a:defRPr>
            </a:lvl6pPr>
            <a:lvl7pPr lvl="6" rtl="0" algn="ctr">
              <a:spcBef>
                <a:spcPts val="0"/>
              </a:spcBef>
              <a:spcAft>
                <a:spcPts val="0"/>
              </a:spcAft>
              <a:buClr>
                <a:schemeClr val="accent5"/>
              </a:buClr>
              <a:buSzPts val="12000"/>
              <a:buNone/>
              <a:defRPr sz="12000">
                <a:solidFill>
                  <a:schemeClr val="accent5"/>
                </a:solidFill>
              </a:defRPr>
            </a:lvl7pPr>
            <a:lvl8pPr lvl="7" rtl="0" algn="ctr">
              <a:spcBef>
                <a:spcPts val="0"/>
              </a:spcBef>
              <a:spcAft>
                <a:spcPts val="0"/>
              </a:spcAft>
              <a:buClr>
                <a:schemeClr val="accent5"/>
              </a:buClr>
              <a:buSzPts val="12000"/>
              <a:buNone/>
              <a:defRPr sz="12000">
                <a:solidFill>
                  <a:schemeClr val="accent5"/>
                </a:solidFill>
              </a:defRPr>
            </a:lvl8pPr>
            <a:lvl9pPr lvl="8" rtl="0" algn="ctr">
              <a:spcBef>
                <a:spcPts val="0"/>
              </a:spcBef>
              <a:spcAft>
                <a:spcPts val="0"/>
              </a:spcAft>
              <a:buClr>
                <a:schemeClr val="accent5"/>
              </a:buClr>
              <a:buSzPts val="12000"/>
              <a:buNone/>
              <a:defRPr sz="12000">
                <a:solidFill>
                  <a:schemeClr val="accent5"/>
                </a:solidFill>
              </a:defRPr>
            </a:lvl9pPr>
          </a:lstStyle>
          <a:p>
            <a:r>
              <a:t>xx%</a:t>
            </a:r>
          </a:p>
        </p:txBody>
      </p:sp>
      <p:sp>
        <p:nvSpPr>
          <p:cNvPr id="162" name="Google Shape;162;p36"/>
          <p:cNvSpPr txBox="1"/>
          <p:nvPr>
            <p:ph idx="4" type="subTitle"/>
          </p:nvPr>
        </p:nvSpPr>
        <p:spPr>
          <a:xfrm rot="-268">
            <a:off x="2019387" y="3639462"/>
            <a:ext cx="3851400" cy="6120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Clr>
                <a:schemeClr val="accent1"/>
              </a:buClr>
              <a:buSzPts val="1400"/>
              <a:buNone/>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63" name="Google Shape;163;p36"/>
          <p:cNvSpPr txBox="1"/>
          <p:nvPr>
            <p:ph idx="5" type="subTitle"/>
          </p:nvPr>
        </p:nvSpPr>
        <p:spPr>
          <a:xfrm rot="-1072">
            <a:off x="2019350" y="3201000"/>
            <a:ext cx="3849600" cy="331200"/>
          </a:xfrm>
          <a:prstGeom prst="rect">
            <a:avLst/>
          </a:prstGeom>
        </p:spPr>
        <p:txBody>
          <a:bodyPr anchorCtr="0" anchor="b" bIns="0" lIns="0" spcFirstLastPara="1" rIns="0" wrap="square" tIns="0">
            <a:noAutofit/>
          </a:bodyPr>
          <a:lstStyle>
            <a:lvl1pPr lvl="0" rtl="0" algn="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64" name="Google Shape;164;p36"/>
          <p:cNvSpPr txBox="1"/>
          <p:nvPr>
            <p:ph hasCustomPrompt="1" idx="6" type="title"/>
          </p:nvPr>
        </p:nvSpPr>
        <p:spPr>
          <a:xfrm>
            <a:off x="6033270" y="3200400"/>
            <a:ext cx="1251600" cy="7905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5"/>
              </a:buClr>
              <a:buSzPts val="12000"/>
              <a:buNone/>
              <a:defRPr sz="4700">
                <a:solidFill>
                  <a:schemeClr val="accent5"/>
                </a:solidFill>
              </a:defRPr>
            </a:lvl1pPr>
            <a:lvl2pPr lvl="1" rtl="0" algn="ctr">
              <a:spcBef>
                <a:spcPts val="0"/>
              </a:spcBef>
              <a:spcAft>
                <a:spcPts val="0"/>
              </a:spcAft>
              <a:buClr>
                <a:schemeClr val="accent5"/>
              </a:buClr>
              <a:buSzPts val="12000"/>
              <a:buNone/>
              <a:defRPr sz="12000">
                <a:solidFill>
                  <a:schemeClr val="accent5"/>
                </a:solidFill>
              </a:defRPr>
            </a:lvl2pPr>
            <a:lvl3pPr lvl="2" rtl="0" algn="ctr">
              <a:spcBef>
                <a:spcPts val="0"/>
              </a:spcBef>
              <a:spcAft>
                <a:spcPts val="0"/>
              </a:spcAft>
              <a:buClr>
                <a:schemeClr val="accent5"/>
              </a:buClr>
              <a:buSzPts val="12000"/>
              <a:buNone/>
              <a:defRPr sz="12000">
                <a:solidFill>
                  <a:schemeClr val="accent5"/>
                </a:solidFill>
              </a:defRPr>
            </a:lvl3pPr>
            <a:lvl4pPr lvl="3" rtl="0" algn="ctr">
              <a:spcBef>
                <a:spcPts val="0"/>
              </a:spcBef>
              <a:spcAft>
                <a:spcPts val="0"/>
              </a:spcAft>
              <a:buClr>
                <a:schemeClr val="accent5"/>
              </a:buClr>
              <a:buSzPts val="12000"/>
              <a:buNone/>
              <a:defRPr sz="12000">
                <a:solidFill>
                  <a:schemeClr val="accent5"/>
                </a:solidFill>
              </a:defRPr>
            </a:lvl4pPr>
            <a:lvl5pPr lvl="4" rtl="0" algn="ctr">
              <a:spcBef>
                <a:spcPts val="0"/>
              </a:spcBef>
              <a:spcAft>
                <a:spcPts val="0"/>
              </a:spcAft>
              <a:buClr>
                <a:schemeClr val="accent5"/>
              </a:buClr>
              <a:buSzPts val="12000"/>
              <a:buNone/>
              <a:defRPr sz="12000">
                <a:solidFill>
                  <a:schemeClr val="accent5"/>
                </a:solidFill>
              </a:defRPr>
            </a:lvl5pPr>
            <a:lvl6pPr lvl="5" rtl="0" algn="ctr">
              <a:spcBef>
                <a:spcPts val="0"/>
              </a:spcBef>
              <a:spcAft>
                <a:spcPts val="0"/>
              </a:spcAft>
              <a:buClr>
                <a:schemeClr val="accent5"/>
              </a:buClr>
              <a:buSzPts val="12000"/>
              <a:buNone/>
              <a:defRPr sz="12000">
                <a:solidFill>
                  <a:schemeClr val="accent5"/>
                </a:solidFill>
              </a:defRPr>
            </a:lvl6pPr>
            <a:lvl7pPr lvl="6" rtl="0" algn="ctr">
              <a:spcBef>
                <a:spcPts val="0"/>
              </a:spcBef>
              <a:spcAft>
                <a:spcPts val="0"/>
              </a:spcAft>
              <a:buClr>
                <a:schemeClr val="accent5"/>
              </a:buClr>
              <a:buSzPts val="12000"/>
              <a:buNone/>
              <a:defRPr sz="12000">
                <a:solidFill>
                  <a:schemeClr val="accent5"/>
                </a:solidFill>
              </a:defRPr>
            </a:lvl7pPr>
            <a:lvl8pPr lvl="7" rtl="0" algn="ctr">
              <a:spcBef>
                <a:spcPts val="0"/>
              </a:spcBef>
              <a:spcAft>
                <a:spcPts val="0"/>
              </a:spcAft>
              <a:buClr>
                <a:schemeClr val="accent5"/>
              </a:buClr>
              <a:buSzPts val="12000"/>
              <a:buNone/>
              <a:defRPr sz="12000">
                <a:solidFill>
                  <a:schemeClr val="accent5"/>
                </a:solidFill>
              </a:defRPr>
            </a:lvl8pPr>
            <a:lvl9pPr lvl="8" rtl="0" algn="ctr">
              <a:spcBef>
                <a:spcPts val="0"/>
              </a:spcBef>
              <a:spcAft>
                <a:spcPts val="0"/>
              </a:spcAft>
              <a:buClr>
                <a:schemeClr val="accent5"/>
              </a:buClr>
              <a:buSzPts val="12000"/>
              <a:buNone/>
              <a:defRPr sz="12000">
                <a:solidFill>
                  <a:schemeClr val="accent5"/>
                </a:solidFill>
              </a:defRPr>
            </a:lvl9pPr>
          </a:lstStyle>
          <a:p>
            <a:r>
              <a:t>xx%</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165" name="Shape 165"/>
        <p:cNvGrpSpPr/>
        <p:nvPr/>
      </p:nvGrpSpPr>
      <p:grpSpPr>
        <a:xfrm>
          <a:off x="0" y="0"/>
          <a:ext cx="0" cy="0"/>
          <a:chOff x="0" y="0"/>
          <a:chExt cx="0" cy="0"/>
        </a:xfrm>
      </p:grpSpPr>
      <p:sp>
        <p:nvSpPr>
          <p:cNvPr id="166" name="Google Shape;166;p37"/>
          <p:cNvSpPr/>
          <p:nvPr/>
        </p:nvSpPr>
        <p:spPr>
          <a:xfrm rot="236">
            <a:off x="4067575" y="3243275"/>
            <a:ext cx="4363200" cy="13623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7"/>
          <p:cNvSpPr txBox="1"/>
          <p:nvPr>
            <p:ph type="title"/>
          </p:nvPr>
        </p:nvSpPr>
        <p:spPr>
          <a:xfrm rot="-319520">
            <a:off x="2524706" y="1869797"/>
            <a:ext cx="4350779" cy="572767"/>
          </a:xfrm>
          <a:prstGeom prst="rect">
            <a:avLst/>
          </a:prstGeom>
        </p:spPr>
        <p:txBody>
          <a:bodyPr anchorCtr="0" anchor="t" bIns="0" lIns="0" spcFirstLastPara="1" rIns="0" wrap="square" tIns="0">
            <a:noAutofit/>
          </a:bodyPr>
          <a:lstStyle>
            <a:lvl1pPr lvl="0" algn="ctr">
              <a:spcBef>
                <a:spcPts val="0"/>
              </a:spcBef>
              <a:spcAft>
                <a:spcPts val="0"/>
              </a:spcAft>
              <a:buSzPts val="4000"/>
              <a:buNone/>
              <a:defRPr sz="4000">
                <a:solidFill>
                  <a:schemeClr val="accent5"/>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8" name="Google Shape;168;p37"/>
          <p:cNvSpPr txBox="1"/>
          <p:nvPr/>
        </p:nvSpPr>
        <p:spPr>
          <a:xfrm rot="576">
            <a:off x="4562136" y="3793540"/>
            <a:ext cx="3583800" cy="695400"/>
          </a:xfrm>
          <a:prstGeom prst="rect">
            <a:avLst/>
          </a:prstGeom>
          <a:noFill/>
          <a:ln>
            <a:noFill/>
          </a:ln>
        </p:spPr>
        <p:txBody>
          <a:bodyPr anchorCtr="0" anchor="t" bIns="0" lIns="0" spcFirstLastPara="1" rIns="0" wrap="square" tIns="0">
            <a:noAutofit/>
          </a:bodyPr>
          <a:lstStyle/>
          <a:p>
            <a:pPr indent="0" lvl="0" marL="0" rtl="0" algn="r">
              <a:spcBef>
                <a:spcPts val="300"/>
              </a:spcBef>
              <a:spcAft>
                <a:spcPts val="0"/>
              </a:spcAft>
              <a:buNone/>
            </a:pPr>
            <a:r>
              <a:rPr b="1" lang="en" sz="1100">
                <a:solidFill>
                  <a:schemeClr val="accent1"/>
                </a:solidFill>
                <a:latin typeface="Open Sans"/>
                <a:ea typeface="Open Sans"/>
                <a:cs typeface="Open Sans"/>
                <a:sym typeface="Open Sans"/>
              </a:rPr>
              <a:t>Credits:</a:t>
            </a:r>
            <a:r>
              <a:rPr lang="en" sz="1100">
                <a:solidFill>
                  <a:schemeClr val="accent1"/>
                </a:solidFill>
                <a:latin typeface="Open Sans"/>
                <a:ea typeface="Open Sans"/>
                <a:cs typeface="Open Sans"/>
                <a:sym typeface="Open Sans"/>
              </a:rPr>
              <a:t> This presentation template was created </a:t>
            </a:r>
            <a:r>
              <a:rPr b="1" lang="en" sz="1100">
                <a:solidFill>
                  <a:schemeClr val="accent1"/>
                </a:solidFill>
                <a:latin typeface="Open Sans"/>
                <a:ea typeface="Open Sans"/>
                <a:cs typeface="Open Sans"/>
                <a:sym typeface="Open Sans"/>
              </a:rPr>
              <a:t>by </a:t>
            </a:r>
            <a:r>
              <a:rPr b="1" lang="en" sz="1100">
                <a:solidFill>
                  <a:schemeClr val="accent1"/>
                </a:solidFill>
                <a:uFill>
                  <a:noFill/>
                </a:uFill>
                <a:latin typeface="Open Sans"/>
                <a:ea typeface="Open Sans"/>
                <a:cs typeface="Open Sans"/>
                <a:sym typeface="Open Sans"/>
                <a:hlinkClick r:id="rId2">
                  <a:extLst>
                    <a:ext uri="{A12FA001-AC4F-418D-AE19-62706E023703}">
                      <ahyp:hlinkClr val="tx"/>
                    </a:ext>
                  </a:extLst>
                </a:hlinkClick>
              </a:rPr>
              <a:t>Slidesgo</a:t>
            </a:r>
            <a:r>
              <a:rPr lang="en" sz="1100">
                <a:solidFill>
                  <a:schemeClr val="accent1"/>
                </a:solidFill>
                <a:latin typeface="Open Sans"/>
                <a:ea typeface="Open Sans"/>
                <a:cs typeface="Open Sans"/>
                <a:sym typeface="Open Sans"/>
              </a:rPr>
              <a:t>, including icons </a:t>
            </a:r>
            <a:r>
              <a:rPr b="1" lang="en" sz="1100">
                <a:solidFill>
                  <a:schemeClr val="accent1"/>
                </a:solidFill>
                <a:latin typeface="Open Sans"/>
                <a:ea typeface="Open Sans"/>
                <a:cs typeface="Open Sans"/>
                <a:sym typeface="Open Sans"/>
              </a:rPr>
              <a:t>by </a:t>
            </a:r>
            <a:r>
              <a:rPr b="1" lang="en" sz="1100">
                <a:solidFill>
                  <a:schemeClr val="accent1"/>
                </a:solidFill>
                <a:uFill>
                  <a:noFill/>
                </a:uFill>
                <a:latin typeface="Open Sans"/>
                <a:ea typeface="Open Sans"/>
                <a:cs typeface="Open Sans"/>
                <a:sym typeface="Open Sans"/>
                <a:hlinkClick r:id="rId3">
                  <a:extLst>
                    <a:ext uri="{A12FA001-AC4F-418D-AE19-62706E023703}">
                      <ahyp:hlinkClr val="tx"/>
                    </a:ext>
                  </a:extLst>
                </a:hlinkClick>
              </a:rPr>
              <a:t>Flaticon</a:t>
            </a:r>
            <a:r>
              <a:rPr lang="en" sz="1100">
                <a:solidFill>
                  <a:schemeClr val="accent1"/>
                </a:solidFill>
                <a:latin typeface="Open Sans"/>
                <a:ea typeface="Open Sans"/>
                <a:cs typeface="Open Sans"/>
                <a:sym typeface="Open Sans"/>
              </a:rPr>
              <a:t>, and infographics &amp; images </a:t>
            </a:r>
            <a:r>
              <a:rPr b="1" lang="en" sz="1100">
                <a:solidFill>
                  <a:schemeClr val="accent1"/>
                </a:solidFill>
                <a:latin typeface="Open Sans"/>
                <a:ea typeface="Open Sans"/>
                <a:cs typeface="Open Sans"/>
                <a:sym typeface="Open Sans"/>
              </a:rPr>
              <a:t>by </a:t>
            </a:r>
            <a:r>
              <a:rPr b="1" lang="en" sz="1100">
                <a:solidFill>
                  <a:schemeClr val="accent1"/>
                </a:solidFill>
                <a:uFill>
                  <a:noFill/>
                </a:uFill>
                <a:latin typeface="Open Sans"/>
                <a:ea typeface="Open Sans"/>
                <a:cs typeface="Open Sans"/>
                <a:sym typeface="Open Sans"/>
                <a:hlinkClick r:id="rId4">
                  <a:extLst>
                    <a:ext uri="{A12FA001-AC4F-418D-AE19-62706E023703}">
                      <ahyp:hlinkClr val="tx"/>
                    </a:ext>
                  </a:extLst>
                </a:hlinkClick>
              </a:rPr>
              <a:t>Freepik</a:t>
            </a:r>
            <a:r>
              <a:rPr lang="en" sz="1100">
                <a:solidFill>
                  <a:schemeClr val="accent1"/>
                </a:solidFill>
                <a:latin typeface="Open Sans"/>
                <a:ea typeface="Open Sans"/>
                <a:cs typeface="Open Sans"/>
                <a:sym typeface="Open Sans"/>
              </a:rPr>
              <a:t> </a:t>
            </a:r>
            <a:endParaRPr sz="1100">
              <a:solidFill>
                <a:schemeClr val="accent1"/>
              </a:solidFill>
              <a:latin typeface="Open Sans"/>
              <a:ea typeface="Open Sans"/>
              <a:cs typeface="Open Sans"/>
              <a:sym typeface="Open Sans"/>
            </a:endParaRPr>
          </a:p>
        </p:txBody>
      </p:sp>
      <p:sp>
        <p:nvSpPr>
          <p:cNvPr id="169" name="Google Shape;169;p37"/>
          <p:cNvSpPr txBox="1"/>
          <p:nvPr>
            <p:ph idx="1" type="subTitle"/>
          </p:nvPr>
        </p:nvSpPr>
        <p:spPr>
          <a:xfrm rot="1336">
            <a:off x="992620" y="825454"/>
            <a:ext cx="3858900" cy="320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1"/>
              </a:buClr>
              <a:buSzPts val="1400"/>
              <a:buNone/>
              <a:defRPr b="1">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70" name="Google Shape;170;p37"/>
          <p:cNvSpPr txBox="1"/>
          <p:nvPr>
            <p:ph idx="2" type="subTitle"/>
          </p:nvPr>
        </p:nvSpPr>
        <p:spPr>
          <a:xfrm rot="686">
            <a:off x="992620" y="1193628"/>
            <a:ext cx="3006900" cy="714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71" name="Google Shape;171;p37"/>
          <p:cNvSpPr txBox="1"/>
          <p:nvPr>
            <p:ph idx="3" type="subTitle"/>
          </p:nvPr>
        </p:nvSpPr>
        <p:spPr>
          <a:xfrm rot="-1336">
            <a:off x="4287036" y="3457182"/>
            <a:ext cx="3858900" cy="2166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1">
    <p:spTree>
      <p:nvGrpSpPr>
        <p:cNvPr id="172" name="Shape 172"/>
        <p:cNvGrpSpPr/>
        <p:nvPr/>
      </p:nvGrpSpPr>
      <p:grpSpPr>
        <a:xfrm>
          <a:off x="0" y="0"/>
          <a:ext cx="0" cy="0"/>
          <a:chOff x="0" y="0"/>
          <a:chExt cx="0" cy="0"/>
        </a:xfrm>
      </p:grpSpPr>
      <p:sp>
        <p:nvSpPr>
          <p:cNvPr id="173" name="Google Shape;173;p38"/>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4" name="Google Shape;174;p38"/>
          <p:cNvSpPr txBox="1"/>
          <p:nvPr>
            <p:ph idx="1" type="subTitle"/>
          </p:nvPr>
        </p:nvSpPr>
        <p:spPr>
          <a:xfrm>
            <a:off x="713224" y="1819651"/>
            <a:ext cx="3657600" cy="2272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p:txBody>
      </p:sp>
      <p:sp>
        <p:nvSpPr>
          <p:cNvPr id="175" name="Google Shape;175;p38"/>
          <p:cNvSpPr txBox="1"/>
          <p:nvPr>
            <p:ph idx="2" type="subTitle"/>
          </p:nvPr>
        </p:nvSpPr>
        <p:spPr>
          <a:xfrm rot="-846">
            <a:off x="713224" y="1375602"/>
            <a:ext cx="3657600" cy="331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76" name="Google Shape;176;p38"/>
          <p:cNvSpPr txBox="1"/>
          <p:nvPr>
            <p:ph idx="3" type="subTitle"/>
          </p:nvPr>
        </p:nvSpPr>
        <p:spPr>
          <a:xfrm>
            <a:off x="4904224" y="1819651"/>
            <a:ext cx="3657600" cy="2272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p:txBody>
      </p:sp>
      <p:sp>
        <p:nvSpPr>
          <p:cNvPr id="177" name="Google Shape;177;p38"/>
          <p:cNvSpPr txBox="1"/>
          <p:nvPr>
            <p:ph idx="4" type="subTitle"/>
          </p:nvPr>
        </p:nvSpPr>
        <p:spPr>
          <a:xfrm rot="-846">
            <a:off x="4904224" y="1375602"/>
            <a:ext cx="3657600" cy="331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1_1">
    <p:spTree>
      <p:nvGrpSpPr>
        <p:cNvPr id="178" name="Shape 178"/>
        <p:cNvGrpSpPr/>
        <p:nvPr/>
      </p:nvGrpSpPr>
      <p:grpSpPr>
        <a:xfrm>
          <a:off x="0" y="0"/>
          <a:ext cx="0" cy="0"/>
          <a:chOff x="0" y="0"/>
          <a:chExt cx="0" cy="0"/>
        </a:xfrm>
      </p:grpSpPr>
      <p:sp>
        <p:nvSpPr>
          <p:cNvPr id="179" name="Google Shape;179;p39"/>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39"/>
          <p:cNvSpPr txBox="1"/>
          <p:nvPr>
            <p:ph idx="1" type="subTitle"/>
          </p:nvPr>
        </p:nvSpPr>
        <p:spPr>
          <a:xfrm>
            <a:off x="713224" y="1819651"/>
            <a:ext cx="3657600" cy="2272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p:txBody>
      </p:sp>
      <p:sp>
        <p:nvSpPr>
          <p:cNvPr id="181" name="Google Shape;181;p39"/>
          <p:cNvSpPr txBox="1"/>
          <p:nvPr>
            <p:ph idx="2" type="subTitle"/>
          </p:nvPr>
        </p:nvSpPr>
        <p:spPr>
          <a:xfrm rot="-846">
            <a:off x="713224" y="1375602"/>
            <a:ext cx="3657600" cy="331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82" name="Google Shape;182;p39"/>
          <p:cNvSpPr txBox="1"/>
          <p:nvPr>
            <p:ph idx="3" type="subTitle"/>
          </p:nvPr>
        </p:nvSpPr>
        <p:spPr>
          <a:xfrm>
            <a:off x="4904225" y="1819650"/>
            <a:ext cx="3526500" cy="2272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400"/>
              <a:buFont typeface="Open Sans"/>
              <a:buChar char="●"/>
              <a:defRPr>
                <a:solidFill>
                  <a:schemeClr val="hlink"/>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p:txBody>
      </p:sp>
      <p:sp>
        <p:nvSpPr>
          <p:cNvPr id="183" name="Google Shape;183;p39"/>
          <p:cNvSpPr txBox="1"/>
          <p:nvPr>
            <p:ph idx="4" type="subTitle"/>
          </p:nvPr>
        </p:nvSpPr>
        <p:spPr>
          <a:xfrm rot="-877">
            <a:off x="4904225" y="1375593"/>
            <a:ext cx="3526500" cy="331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9">
    <p:bg>
      <p:bgPr>
        <a:solidFill>
          <a:schemeClr val="accent2"/>
        </a:solidFill>
      </p:bgPr>
    </p:bg>
    <p:spTree>
      <p:nvGrpSpPr>
        <p:cNvPr id="184" name="Shape 18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5"/>
          <p:cNvSpPr/>
          <p:nvPr/>
        </p:nvSpPr>
        <p:spPr>
          <a:xfrm>
            <a:off x="3797450" y="3000900"/>
            <a:ext cx="117050" cy="112300"/>
          </a:xfrm>
          <a:custGeom>
            <a:rect b="b" l="l" r="r" t="t"/>
            <a:pathLst>
              <a:path extrusionOk="0" h="4492" w="4682">
                <a:moveTo>
                  <a:pt x="2356" y="1"/>
                </a:moveTo>
                <a:cubicBezTo>
                  <a:pt x="2075" y="1"/>
                  <a:pt x="1794" y="115"/>
                  <a:pt x="1581" y="343"/>
                </a:cubicBezTo>
                <a:lnTo>
                  <a:pt x="426" y="1467"/>
                </a:lnTo>
                <a:cubicBezTo>
                  <a:pt x="0" y="1893"/>
                  <a:pt x="0" y="2592"/>
                  <a:pt x="426" y="3017"/>
                </a:cubicBezTo>
                <a:lnTo>
                  <a:pt x="1581" y="4172"/>
                </a:lnTo>
                <a:cubicBezTo>
                  <a:pt x="1794" y="4385"/>
                  <a:pt x="2075" y="4492"/>
                  <a:pt x="2356" y="4492"/>
                </a:cubicBezTo>
                <a:cubicBezTo>
                  <a:pt x="2637" y="4492"/>
                  <a:pt x="2918" y="4385"/>
                  <a:pt x="3131" y="4172"/>
                </a:cubicBezTo>
                <a:lnTo>
                  <a:pt x="4256" y="3017"/>
                </a:lnTo>
                <a:cubicBezTo>
                  <a:pt x="4681" y="2592"/>
                  <a:pt x="4681" y="1893"/>
                  <a:pt x="4256" y="1467"/>
                </a:cubicBezTo>
                <a:lnTo>
                  <a:pt x="3131" y="343"/>
                </a:lnTo>
                <a:cubicBezTo>
                  <a:pt x="2918" y="115"/>
                  <a:pt x="2637" y="1"/>
                  <a:pt x="2356" y="1"/>
                </a:cubicBezTo>
                <a:close/>
              </a:path>
            </a:pathLst>
          </a:custGeom>
          <a:solidFill>
            <a:schemeClr val="accent2"/>
          </a:solidFill>
          <a:ln cap="flat" cmpd="sng" w="11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5"/>
          <p:cNvSpPr txBox="1"/>
          <p:nvPr>
            <p:ph type="title"/>
          </p:nvPr>
        </p:nvSpPr>
        <p:spPr>
          <a:xfrm>
            <a:off x="713225" y="432816"/>
            <a:ext cx="6602100" cy="1198200"/>
          </a:xfrm>
          <a:prstGeom prst="rect">
            <a:avLst/>
          </a:prstGeom>
        </p:spPr>
        <p:txBody>
          <a:bodyPr anchorCtr="0" anchor="t" bIns="0" lIns="0" spcFirstLastPara="1" rIns="0" wrap="square" tIns="0">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5"/>
          <p:cNvSpPr txBox="1"/>
          <p:nvPr>
            <p:ph idx="1" type="subTitle"/>
          </p:nvPr>
        </p:nvSpPr>
        <p:spPr>
          <a:xfrm rot="-231771">
            <a:off x="1276640" y="3336682"/>
            <a:ext cx="2743132" cy="84251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21" name="Google Shape;21;p5"/>
          <p:cNvSpPr txBox="1"/>
          <p:nvPr>
            <p:ph idx="2" type="subTitle"/>
          </p:nvPr>
        </p:nvSpPr>
        <p:spPr>
          <a:xfrm rot="-231771">
            <a:off x="1228570" y="2881104"/>
            <a:ext cx="2743132" cy="331345"/>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22" name="Google Shape;22;p5"/>
          <p:cNvSpPr txBox="1"/>
          <p:nvPr>
            <p:ph idx="3" type="subTitle"/>
          </p:nvPr>
        </p:nvSpPr>
        <p:spPr>
          <a:xfrm rot="377090">
            <a:off x="5111935" y="3335489"/>
            <a:ext cx="2743187" cy="842383"/>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23" name="Google Shape;23;p5"/>
          <p:cNvSpPr txBox="1"/>
          <p:nvPr>
            <p:ph idx="4" type="subTitle"/>
          </p:nvPr>
        </p:nvSpPr>
        <p:spPr>
          <a:xfrm rot="377090">
            <a:off x="5189900" y="2882566"/>
            <a:ext cx="2743187" cy="331427"/>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0">
    <p:bg>
      <p:bgPr>
        <a:solidFill>
          <a:schemeClr val="accent6"/>
        </a:solidFill>
      </p:bgPr>
    </p:bg>
    <p:spTree>
      <p:nvGrpSpPr>
        <p:cNvPr id="185" name="Shape 185"/>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9" name="Shape 18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713225" y="445025"/>
            <a:ext cx="5681100" cy="536100"/>
          </a:xfrm>
          <a:prstGeom prst="rect">
            <a:avLst/>
          </a:prstGeom>
        </p:spPr>
        <p:txBody>
          <a:bodyPr anchorCtr="0" anchor="t" bIns="0" lIns="0" spcFirstLastPara="1" rIns="0" wrap="square" tIns="0">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rot="-268314">
            <a:off x="1121330" y="1698617"/>
            <a:ext cx="3224316" cy="1884366"/>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8" name="Google Shape;28;p7"/>
          <p:cNvSpPr txBox="1"/>
          <p:nvPr>
            <p:ph idx="1" type="subTitle"/>
          </p:nvPr>
        </p:nvSpPr>
        <p:spPr>
          <a:xfrm>
            <a:off x="4798450" y="1160250"/>
            <a:ext cx="2663400" cy="2883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713225" y="450150"/>
            <a:ext cx="7717500" cy="4090800"/>
          </a:xfrm>
          <a:prstGeom prst="rect">
            <a:avLst/>
          </a:prstGeom>
        </p:spPr>
        <p:txBody>
          <a:bodyPr anchorCtr="0" anchor="ctr" bIns="0" lIns="0" spcFirstLastPara="1" rIns="0" wrap="square" tIns="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9"/>
          <p:cNvSpPr txBox="1"/>
          <p:nvPr>
            <p:ph type="title"/>
          </p:nvPr>
        </p:nvSpPr>
        <p:spPr>
          <a:xfrm rot="-255690">
            <a:off x="2580806" y="1997264"/>
            <a:ext cx="4045284" cy="1098036"/>
          </a:xfrm>
          <a:prstGeom prst="rect">
            <a:avLst/>
          </a:prstGeom>
        </p:spPr>
        <p:txBody>
          <a:bodyPr anchorCtr="0" anchor="b" bIns="0" lIns="0" spcFirstLastPara="1" rIns="0" wrap="square" tIns="0">
            <a:noAutofit/>
          </a:bodyPr>
          <a:lstStyle>
            <a:lvl1pPr lvl="0" algn="ctr">
              <a:spcBef>
                <a:spcPts val="0"/>
              </a:spcBef>
              <a:spcAft>
                <a:spcPts val="0"/>
              </a:spcAft>
              <a:buSzPts val="4200"/>
              <a:buNone/>
              <a:defRPr sz="87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9"/>
          <p:cNvSpPr txBox="1"/>
          <p:nvPr>
            <p:ph idx="1" type="subTitle"/>
          </p:nvPr>
        </p:nvSpPr>
        <p:spPr>
          <a:xfrm rot="-765">
            <a:off x="3297179" y="3499305"/>
            <a:ext cx="4045200" cy="5988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type="title"/>
          </p:nvPr>
        </p:nvSpPr>
        <p:spPr>
          <a:xfrm>
            <a:off x="976625" y="3596525"/>
            <a:ext cx="4011300" cy="10029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2.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accent1"/>
              </a:buClr>
              <a:buSzPts val="2800"/>
              <a:buFont typeface="Raleway Black"/>
              <a:buNone/>
              <a:defRPr sz="2800">
                <a:solidFill>
                  <a:schemeClr val="accent1"/>
                </a:solidFill>
                <a:latin typeface="Raleway Black"/>
                <a:ea typeface="Raleway Black"/>
                <a:cs typeface="Raleway Black"/>
                <a:sym typeface="Raleway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6" name="Shape 186"/>
        <p:cNvGrpSpPr/>
        <p:nvPr/>
      </p:nvGrpSpPr>
      <p:grpSpPr>
        <a:xfrm>
          <a:off x="0" y="0"/>
          <a:ext cx="0" cy="0"/>
          <a:chOff x="0" y="0"/>
          <a:chExt cx="0" cy="0"/>
        </a:xfrm>
      </p:grpSpPr>
      <p:sp>
        <p:nvSpPr>
          <p:cNvPr id="187" name="Google Shape;187;p4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8" name="Google Shape;188;p4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image" Target="../media/image11.jpg"/><Relationship Id="rId5"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docs.google.com/spreadsheets/d/10jZkzcZb0wWZNM3ig379vJr16QpPoCXv7kNBE5wQsEw/copy" TargetMode="Externa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20" Type="http://schemas.openxmlformats.org/officeDocument/2006/relationships/slide" Target="/ppt/slides/slide48.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7.xml"/><Relationship Id="rId5" Type="http://schemas.openxmlformats.org/officeDocument/2006/relationships/hyperlink" Target="http://bit.ly/33VAFh3" TargetMode="Externa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35.xml"/><Relationship Id="rId11" Type="http://schemas.openxmlformats.org/officeDocument/2006/relationships/slide" Target="/ppt/slides/slide40.xml"/><Relationship Id="rId10" Type="http://schemas.openxmlformats.org/officeDocument/2006/relationships/slide" Target="/ppt/slides/slide37.xml"/><Relationship Id="rId13" Type="http://schemas.openxmlformats.org/officeDocument/2006/relationships/slide" Target="/ppt/slides/slide40.xml"/><Relationship Id="rId12" Type="http://schemas.openxmlformats.org/officeDocument/2006/relationships/slide" Target="/ppt/slides/slide40.xml"/><Relationship Id="rId15" Type="http://schemas.openxmlformats.org/officeDocument/2006/relationships/slide" Target="/ppt/slides/slide41.xml"/><Relationship Id="rId14" Type="http://schemas.openxmlformats.org/officeDocument/2006/relationships/slide" Target="/ppt/slides/slide40.xml"/><Relationship Id="rId17" Type="http://schemas.openxmlformats.org/officeDocument/2006/relationships/slide" Target="/ppt/slides/slide42.xml"/><Relationship Id="rId16"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19" Type="http://schemas.openxmlformats.org/officeDocument/2006/relationships/slide" Target="/ppt/slides/slide48.xml"/><Relationship Id="rId18" Type="http://schemas.openxmlformats.org/officeDocument/2006/relationships/slide" Target="/ppt/slides/slide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hyperlink" Target="https://docs.google.com/spreadsheets/d/10jZkzcZb0wWZNM3ig379vJr16QpPoCXv7kNBE5wQsEw/copy" TargetMode="Externa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image" Target="../media/image1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 Id="rId3" Type="http://schemas.openxmlformats.org/officeDocument/2006/relationships/image" Target="../media/image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 Id="rId3" Type="http://schemas.openxmlformats.org/officeDocument/2006/relationships/image" Target="../media/image1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 Id="rId3" Type="http://schemas.openxmlformats.org/officeDocument/2006/relationships/image" Target="../media/image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6.xml"/><Relationship Id="rId3" Type="http://schemas.openxmlformats.org/officeDocument/2006/relationships/hyperlink" Target="https://www.freepik.com/free-photo/close-up-female-with-mobile-copy-space_6100114.htm/?utm_source=slidesgo_template&amp;utm_medium=referral-link&amp;utm_campaign=sg_resources&amp;utm_content=freepik" TargetMode="External"/><Relationship Id="rId4" Type="http://schemas.openxmlformats.org/officeDocument/2006/relationships/hyperlink" Target="https://www.freepik.com/free-photo/two-female-friends-hugging-each-other_1059https://www.freepik.com/free-photo/two-female-friends-hugging-each-other_10597012.htm7012.htm/?utm_source=slidesgo_template&amp;utm_medium=referral-link&amp;utm_campaign=sg_resources&amp;utm_content=freepik" TargetMode="External"/><Relationship Id="rId9" Type="http://schemas.openxmlformats.org/officeDocument/2006/relationships/hyperlink" Target="https://www.freepik.com/free-photo/boy-expressing-his-happiness_4451249.htm/?utm_source=slidesgo_template&amp;utm_medium=referral-link&amp;utm_campaign=sg_resources&amp;utm_content=freepik" TargetMode="External"/><Relationship Id="rId5" Type="http://schemas.openxmlformats.org/officeDocument/2006/relationships/hyperlink" Target="https://www.freepik.com/free-photo/medium-shot-woman-making-peace-sign_5236849.htm/?utm_source=slidesgo_template&amp;utm_medium=referral-link&amp;utm_campaign=sg_resources&amp;utm_content=freepik" TargetMode="External"/><Relationship Id="rId6" Type="http://schemas.openxmlformats.org/officeDocument/2006/relationships/hyperlink" Target="https://www.freepik.com/free-photo/hand-showing-four-fingers_7115965.htm/?utm_source=slidesgo_template&amp;utm_medium=referral-link&amp;utm_campaign=sg_resources&amp;utm_content=freepik" TargetMode="External"/><Relationship Id="rId7" Type="http://schemas.openxmlformats.org/officeDocument/2006/relationships/hyperlink" Target="https://www.freepik.com/free-photo/happy-woman-listening-music_7707639.htm/?utm_source=slidesgo_template&amp;utm_medium=referral-link&amp;utm_campaign=sg_resources&amp;utm_content=freepik" TargetMode="External"/><Relationship Id="rId8" Type="http://schemas.openxmlformats.org/officeDocument/2006/relationships/hyperlink" Target="https://www.freepik.com/free-photo/joyful-pretty-young-woman-pointing-her-fingers-against-blue-background_4741216.htm" TargetMode="External"/><Relationship Id="rId11" Type="http://schemas.openxmlformats.org/officeDocument/2006/relationships/hyperlink" Target="https://www.freepik.com/free-vector/flat-device-mockup-infographic_8510291.htm#page=1&amp;query=devices%20mockup&amp;position=4/?utm_source=slidesgo_template&amp;utm_medium=referral-link&amp;utm_campaign=sg_resources&amp;utm_content=freepik" TargetMode="External"/><Relationship Id="rId10" Type="http://schemas.openxmlformats.org/officeDocument/2006/relationships/hyperlink" Target="https://www.freepik.com/free-photo/close-up-smiley-man-holding-cup_10701586.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7.xml"/><Relationship Id="rId3" Type="http://schemas.openxmlformats.org/officeDocument/2006/relationships/hyperlink" Target="https://www.freepik.com/free-photo/low-angle-man-dancing_10059393.htm/?utm_source=slidesgo_template&amp;utm_medium=referral-link&amp;utm_campaign=sg_resources&amp;utm_content=freepik" TargetMode="External"/><Relationship Id="rId4" Type="http://schemas.openxmlformats.org/officeDocument/2006/relationships/hyperlink" Target="https://www.freepik.com/free-photo/young-man-holding-skateboard_3422734.htm/?utm_source=slidesgo_template&amp;utm_medium=referral-link&amp;utm_campaign=sg_resources&amp;utm_content=freepik" TargetMode="External"/><Relationship Id="rId9" Type="http://schemas.openxmlformats.org/officeDocument/2006/relationships/hyperlink" Target="https://www.freepik.com/free-photo/portrait-woman-with-sunglasses-skateboard_10059372.htm/?utm_source=slidesgo_template&amp;utm_medium=referral-link&amp;utm_campaign=sg_resources&amp;utm_content=freepik" TargetMode="External"/><Relationship Id="rId5" Type="http://schemas.openxmlformats.org/officeDocument/2006/relationships/hyperlink" Target="https://www.freepik.com/free-photo/smiling-man-wearing-headphones_7713629.htm/?utm_source=slidesgo_template&amp;utm_medium=referral-link&amp;utm_campaign=sg_resources&amp;utm_content=freepik" TargetMode="External"/><Relationship Id="rId6" Type="http://schemas.openxmlformats.org/officeDocument/2006/relationships/hyperlink" Target="https://www.freepik.com/free-photo/happy-woman-yellow-dress_7709491.htm/?utm_source=slidesgo_template&amp;utm_medium=referral-link&amp;utm_campaign=sg_resources&amp;utm_content=freepik" TargetMode="External"/><Relationship Id="rId7" Type="http://schemas.openxmlformats.org/officeDocument/2006/relationships/hyperlink" Target="https://www.freepik.com/free-photo/boy-expressing-his-happiness_4451271.htm/?utm_source=slidesgo_template&amp;utm_medium=referral-link&amp;utm_campaign=sg_resources&amp;utm_content=freepik" TargetMode="External"/><Relationship Id="rId8" Type="http://schemas.openxmlformats.org/officeDocument/2006/relationships/hyperlink" Target="https://www.freepik.com/free-photo/smiley-woman-posing-her-home_10597013.htm/?utm_source=slidesgo_template&amp;utm_medium=referral-link&amp;utm_campaign=sg_resources&amp;utm_content=freepik" TargetMode="External"/><Relationship Id="rId11" Type="http://schemas.openxmlformats.org/officeDocument/2006/relationships/hyperlink" Target="https://www.freepik.com/free-vector/device-mockup-infographic_8622181.htm/?utm_source=slidesgo_template&amp;utm_medium=referral-link&amp;utm_campaign=sg_resources&amp;utm_content=freepik" TargetMode="External"/><Relationship Id="rId10" Type="http://schemas.openxmlformats.org/officeDocument/2006/relationships/hyperlink" Target="https://www.freepik.com/free-photo/front-view-female-working-laptop-with-copy-space_6099745.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 Id="rId3" Type="http://schemas.openxmlformats.org/officeDocument/2006/relationships/hyperlink" Target="https://fonts.google.com/specimen/Raleway" TargetMode="External"/><Relationship Id="rId4" Type="http://schemas.openxmlformats.org/officeDocument/2006/relationships/hyperlink" Target="https://fonts.google.com/specimen/Raleway" TargetMode="External"/><Relationship Id="rId5" Type="http://schemas.openxmlformats.org/officeDocument/2006/relationships/hyperlink" Target="https://fonts.google.com/specimen/Raleway" TargetMode="External"/><Relationship Id="rId6" Type="http://schemas.openxmlformats.org/officeDocument/2006/relationships/hyperlink" Target="https://fonts.google.com/specimen/Open+Sans" TargetMode="External"/><Relationship Id="rId7" Type="http://schemas.openxmlformats.org/officeDocument/2006/relationships/hyperlink" Target="https://fonts.google.com/specimen/Open+Sans" TargetMode="External"/><Relationship Id="rId8" Type="http://schemas.openxmlformats.org/officeDocument/2006/relationships/hyperlink" Target="https://fonts.google.com/specimen/Open+San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1.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7.gif"/><Relationship Id="rId9" Type="http://schemas.openxmlformats.org/officeDocument/2006/relationships/image" Target="../media/image6.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1" Type="http://schemas.openxmlformats.org/officeDocument/2006/relationships/image" Target="../media/image12.gif"/><Relationship Id="rId10" Type="http://schemas.openxmlformats.org/officeDocument/2006/relationships/image" Target="../media/image8.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4.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8.xml"/><Relationship Id="rId3" Type="http://schemas.openxmlformats.org/officeDocument/2006/relationships/hyperlink" Target="https://chrome.google.com/webstore/detail/flaticon-for-gsuit-gslide/haekgjfnhhdkgfgmldhfokhmfkgmciba"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grpSp>
        <p:nvGrpSpPr>
          <p:cNvPr id="194" name="Google Shape;194;p44"/>
          <p:cNvGrpSpPr/>
          <p:nvPr/>
        </p:nvGrpSpPr>
        <p:grpSpPr>
          <a:xfrm>
            <a:off x="831732" y="560738"/>
            <a:ext cx="7453800" cy="3726731"/>
            <a:chOff x="831732" y="560738"/>
            <a:chExt cx="7453800" cy="3726731"/>
          </a:xfrm>
        </p:grpSpPr>
        <p:sp>
          <p:nvSpPr>
            <p:cNvPr id="195" name="Google Shape;195;p44"/>
            <p:cNvSpPr/>
            <p:nvPr/>
          </p:nvSpPr>
          <p:spPr>
            <a:xfrm rot="-133015">
              <a:off x="890337" y="975482"/>
              <a:ext cx="7336591" cy="3171275"/>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4"/>
            <p:cNvSpPr/>
            <p:nvPr/>
          </p:nvSpPr>
          <p:spPr>
            <a:xfrm rot="-132907">
              <a:off x="6789375" y="575142"/>
              <a:ext cx="767149" cy="1129975"/>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4"/>
            <p:cNvSpPr/>
            <p:nvPr/>
          </p:nvSpPr>
          <p:spPr>
            <a:xfrm rot="-121639">
              <a:off x="3924264" y="760834"/>
              <a:ext cx="1187243" cy="448482"/>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44"/>
          <p:cNvSpPr txBox="1"/>
          <p:nvPr>
            <p:ph type="ctrTitle"/>
          </p:nvPr>
        </p:nvSpPr>
        <p:spPr>
          <a:xfrm rot="-132933">
            <a:off x="303191" y="1753916"/>
            <a:ext cx="8520670" cy="864941"/>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INTRODUCING MYSELF</a:t>
            </a:r>
            <a:endParaRPr/>
          </a:p>
        </p:txBody>
      </p:sp>
      <p:sp>
        <p:nvSpPr>
          <p:cNvPr id="199" name="Google Shape;199;p44"/>
          <p:cNvSpPr txBox="1"/>
          <p:nvPr>
            <p:ph idx="1" type="subTitle"/>
          </p:nvPr>
        </p:nvSpPr>
        <p:spPr>
          <a:xfrm rot="-132933">
            <a:off x="327990" y="2674061"/>
            <a:ext cx="8520670" cy="300528"/>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Here is where your presentation begins</a:t>
            </a:r>
            <a:endParaRPr/>
          </a:p>
        </p:txBody>
      </p:sp>
      <p:grpSp>
        <p:nvGrpSpPr>
          <p:cNvPr id="200" name="Google Shape;200;p44"/>
          <p:cNvGrpSpPr/>
          <p:nvPr/>
        </p:nvGrpSpPr>
        <p:grpSpPr>
          <a:xfrm rot="-122406">
            <a:off x="4178471" y="965077"/>
            <a:ext cx="678648" cy="38026"/>
            <a:chOff x="-1780650" y="1138950"/>
            <a:chExt cx="678625" cy="38025"/>
          </a:xfrm>
        </p:grpSpPr>
        <p:sp>
          <p:nvSpPr>
            <p:cNvPr id="201" name="Google Shape;201;p44"/>
            <p:cNvSpPr/>
            <p:nvPr/>
          </p:nvSpPr>
          <p:spPr>
            <a:xfrm>
              <a:off x="-1780650" y="1138950"/>
              <a:ext cx="38025" cy="38025"/>
            </a:xfrm>
            <a:custGeom>
              <a:rect b="b" l="l" r="r" t="t"/>
              <a:pathLst>
                <a:path extrusionOk="0" h="1521" w="1521">
                  <a:moveTo>
                    <a:pt x="761" y="0"/>
                  </a:moveTo>
                  <a:cubicBezTo>
                    <a:pt x="335" y="0"/>
                    <a:pt x="1" y="335"/>
                    <a:pt x="1" y="760"/>
                  </a:cubicBezTo>
                  <a:cubicBezTo>
                    <a:pt x="1" y="1186"/>
                    <a:pt x="335" y="1520"/>
                    <a:pt x="761" y="1520"/>
                  </a:cubicBezTo>
                  <a:cubicBezTo>
                    <a:pt x="1186" y="1520"/>
                    <a:pt x="1521" y="1186"/>
                    <a:pt x="1521" y="760"/>
                  </a:cubicBezTo>
                  <a:cubicBezTo>
                    <a:pt x="1521" y="335"/>
                    <a:pt x="1186" y="0"/>
                    <a:pt x="7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4"/>
            <p:cNvSpPr/>
            <p:nvPr/>
          </p:nvSpPr>
          <p:spPr>
            <a:xfrm>
              <a:off x="-1620300" y="1138950"/>
              <a:ext cx="38025" cy="38025"/>
            </a:xfrm>
            <a:custGeom>
              <a:rect b="b" l="l" r="r" t="t"/>
              <a:pathLst>
                <a:path extrusionOk="0" h="1521" w="1521">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4"/>
            <p:cNvSpPr/>
            <p:nvPr/>
          </p:nvSpPr>
          <p:spPr>
            <a:xfrm>
              <a:off x="-1459975" y="1138950"/>
              <a:ext cx="38025" cy="38025"/>
            </a:xfrm>
            <a:custGeom>
              <a:rect b="b" l="l" r="r" t="t"/>
              <a:pathLst>
                <a:path extrusionOk="0" h="1521" w="1521">
                  <a:moveTo>
                    <a:pt x="761" y="0"/>
                  </a:moveTo>
                  <a:cubicBezTo>
                    <a:pt x="335" y="0"/>
                    <a:pt x="1" y="335"/>
                    <a:pt x="1" y="760"/>
                  </a:cubicBezTo>
                  <a:cubicBezTo>
                    <a:pt x="1" y="1186"/>
                    <a:pt x="335" y="1520"/>
                    <a:pt x="761" y="1520"/>
                  </a:cubicBezTo>
                  <a:cubicBezTo>
                    <a:pt x="1186" y="1520"/>
                    <a:pt x="1521" y="1186"/>
                    <a:pt x="1521" y="760"/>
                  </a:cubicBezTo>
                  <a:cubicBezTo>
                    <a:pt x="1521" y="335"/>
                    <a:pt x="1186" y="0"/>
                    <a:pt x="7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4"/>
            <p:cNvSpPr/>
            <p:nvPr/>
          </p:nvSpPr>
          <p:spPr>
            <a:xfrm>
              <a:off x="-1299625" y="1138950"/>
              <a:ext cx="38025" cy="38025"/>
            </a:xfrm>
            <a:custGeom>
              <a:rect b="b" l="l" r="r" t="t"/>
              <a:pathLst>
                <a:path extrusionOk="0" h="1521" w="1521">
                  <a:moveTo>
                    <a:pt x="760" y="0"/>
                  </a:moveTo>
                  <a:cubicBezTo>
                    <a:pt x="335" y="0"/>
                    <a:pt x="0" y="335"/>
                    <a:pt x="0" y="760"/>
                  </a:cubicBezTo>
                  <a:cubicBezTo>
                    <a:pt x="0" y="1186"/>
                    <a:pt x="335" y="1520"/>
                    <a:pt x="760" y="1520"/>
                  </a:cubicBezTo>
                  <a:cubicBezTo>
                    <a:pt x="1155" y="1520"/>
                    <a:pt x="1520" y="1186"/>
                    <a:pt x="1520" y="760"/>
                  </a:cubicBezTo>
                  <a:cubicBezTo>
                    <a:pt x="1520" y="335"/>
                    <a:pt x="1155" y="0"/>
                    <a:pt x="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4"/>
            <p:cNvSpPr/>
            <p:nvPr/>
          </p:nvSpPr>
          <p:spPr>
            <a:xfrm>
              <a:off x="-1140050" y="1138950"/>
              <a:ext cx="38025" cy="38025"/>
            </a:xfrm>
            <a:custGeom>
              <a:rect b="b" l="l" r="r" t="t"/>
              <a:pathLst>
                <a:path extrusionOk="0" h="1521" w="1521">
                  <a:moveTo>
                    <a:pt x="760" y="0"/>
                  </a:moveTo>
                  <a:cubicBezTo>
                    <a:pt x="365" y="0"/>
                    <a:pt x="0" y="335"/>
                    <a:pt x="0" y="760"/>
                  </a:cubicBezTo>
                  <a:cubicBezTo>
                    <a:pt x="0" y="1186"/>
                    <a:pt x="365" y="1520"/>
                    <a:pt x="760" y="1520"/>
                  </a:cubicBezTo>
                  <a:cubicBezTo>
                    <a:pt x="1186" y="1520"/>
                    <a:pt x="1520" y="1186"/>
                    <a:pt x="1520" y="760"/>
                  </a:cubicBezTo>
                  <a:cubicBezTo>
                    <a:pt x="1520" y="335"/>
                    <a:pt x="1186" y="0"/>
                    <a:pt x="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grpSp>
        <p:nvGrpSpPr>
          <p:cNvPr id="353" name="Google Shape;353;p53"/>
          <p:cNvGrpSpPr/>
          <p:nvPr/>
        </p:nvGrpSpPr>
        <p:grpSpPr>
          <a:xfrm>
            <a:off x="1254093" y="776113"/>
            <a:ext cx="5811900" cy="3328554"/>
            <a:chOff x="1254093" y="776113"/>
            <a:chExt cx="5811900" cy="3328554"/>
          </a:xfrm>
        </p:grpSpPr>
        <p:grpSp>
          <p:nvGrpSpPr>
            <p:cNvPr id="354" name="Google Shape;354;p53"/>
            <p:cNvGrpSpPr/>
            <p:nvPr/>
          </p:nvGrpSpPr>
          <p:grpSpPr>
            <a:xfrm>
              <a:off x="3519234" y="776113"/>
              <a:ext cx="817591" cy="907008"/>
              <a:chOff x="3519234" y="776113"/>
              <a:chExt cx="817591" cy="907008"/>
            </a:xfrm>
          </p:grpSpPr>
          <p:grpSp>
            <p:nvGrpSpPr>
              <p:cNvPr id="355" name="Google Shape;355;p53"/>
              <p:cNvGrpSpPr/>
              <p:nvPr/>
            </p:nvGrpSpPr>
            <p:grpSpPr>
              <a:xfrm rot="-282739">
                <a:off x="3547223" y="940330"/>
                <a:ext cx="761614" cy="712712"/>
                <a:chOff x="2314575" y="2133725"/>
                <a:chExt cx="595325" cy="557100"/>
              </a:xfrm>
            </p:grpSpPr>
            <p:cxnSp>
              <p:nvCxnSpPr>
                <p:cNvPr id="356" name="Google Shape;356;p53"/>
                <p:cNvCxnSpPr/>
                <p:nvPr/>
              </p:nvCxnSpPr>
              <p:spPr>
                <a:xfrm>
                  <a:off x="2567000" y="2143125"/>
                  <a:ext cx="342900" cy="504900"/>
                </a:xfrm>
                <a:prstGeom prst="straightConnector1">
                  <a:avLst/>
                </a:prstGeom>
                <a:noFill/>
                <a:ln cap="flat" cmpd="sng" w="38100">
                  <a:solidFill>
                    <a:schemeClr val="accent1"/>
                  </a:solidFill>
                  <a:prstDash val="solid"/>
                  <a:round/>
                  <a:headEnd len="med" w="med" type="none"/>
                  <a:tailEnd len="med" w="med" type="none"/>
                </a:ln>
              </p:spPr>
            </p:cxnSp>
            <p:cxnSp>
              <p:nvCxnSpPr>
                <p:cNvPr id="357" name="Google Shape;357;p53"/>
                <p:cNvCxnSpPr/>
                <p:nvPr/>
              </p:nvCxnSpPr>
              <p:spPr>
                <a:xfrm flipH="1" rot="10800000">
                  <a:off x="2314575" y="2133725"/>
                  <a:ext cx="267000" cy="557100"/>
                </a:xfrm>
                <a:prstGeom prst="straightConnector1">
                  <a:avLst/>
                </a:prstGeom>
                <a:noFill/>
                <a:ln cap="flat" cmpd="sng" w="38100">
                  <a:solidFill>
                    <a:schemeClr val="accent1"/>
                  </a:solidFill>
                  <a:prstDash val="solid"/>
                  <a:round/>
                  <a:headEnd len="med" w="med" type="none"/>
                  <a:tailEnd len="med" w="med" type="none"/>
                </a:ln>
              </p:spPr>
            </p:cxnSp>
          </p:grpSp>
          <p:sp>
            <p:nvSpPr>
              <p:cNvPr id="358" name="Google Shape;358;p53"/>
              <p:cNvSpPr/>
              <p:nvPr/>
            </p:nvSpPr>
            <p:spPr>
              <a:xfrm rot="-282585">
                <a:off x="3637794" y="792798"/>
                <a:ext cx="423831" cy="423831"/>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3"/>
            <p:cNvSpPr/>
            <p:nvPr/>
          </p:nvSpPr>
          <p:spPr>
            <a:xfrm rot="-370374">
              <a:off x="1368709" y="1378565"/>
              <a:ext cx="5582669" cy="2433005"/>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53"/>
          <p:cNvSpPr/>
          <p:nvPr/>
        </p:nvSpPr>
        <p:spPr>
          <a:xfrm rot="832">
            <a:off x="3067050" y="3467875"/>
            <a:ext cx="3718200" cy="675600"/>
          </a:xfrm>
          <a:prstGeom prst="roundRect">
            <a:avLst>
              <a:gd fmla="val 24529"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53"/>
          <p:cNvGrpSpPr/>
          <p:nvPr/>
        </p:nvGrpSpPr>
        <p:grpSpPr>
          <a:xfrm>
            <a:off x="6237403" y="2250057"/>
            <a:ext cx="1516048" cy="1748797"/>
            <a:chOff x="6237403" y="2250057"/>
            <a:chExt cx="1516048" cy="1748797"/>
          </a:xfrm>
        </p:grpSpPr>
        <p:sp>
          <p:nvSpPr>
            <p:cNvPr id="362" name="Google Shape;362;p53"/>
            <p:cNvSpPr/>
            <p:nvPr/>
          </p:nvSpPr>
          <p:spPr>
            <a:xfrm rot="519771">
              <a:off x="6411294" y="2656697"/>
              <a:ext cx="1254815" cy="1254815"/>
            </a:xfrm>
            <a:prstGeom prst="ellipse">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3"/>
            <p:cNvSpPr/>
            <p:nvPr/>
          </p:nvSpPr>
          <p:spPr>
            <a:xfrm rot="4469041">
              <a:off x="6449836" y="2214371"/>
              <a:ext cx="618634" cy="911220"/>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53"/>
          <p:cNvSpPr txBox="1"/>
          <p:nvPr>
            <p:ph type="title"/>
          </p:nvPr>
        </p:nvSpPr>
        <p:spPr>
          <a:xfrm rot="-370442">
            <a:off x="1358504" y="1950006"/>
            <a:ext cx="5620701" cy="109808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ABOUT ME</a:t>
            </a:r>
            <a:r>
              <a:rPr lang="en"/>
              <a:t> </a:t>
            </a:r>
            <a:endParaRPr/>
          </a:p>
        </p:txBody>
      </p:sp>
      <p:sp>
        <p:nvSpPr>
          <p:cNvPr id="365" name="Google Shape;365;p53"/>
          <p:cNvSpPr txBox="1"/>
          <p:nvPr>
            <p:ph idx="2" type="title"/>
          </p:nvPr>
        </p:nvSpPr>
        <p:spPr>
          <a:xfrm rot="519400">
            <a:off x="6354387" y="2786470"/>
            <a:ext cx="1343404" cy="841181"/>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366" name="Google Shape;366;p53"/>
          <p:cNvSpPr txBox="1"/>
          <p:nvPr>
            <p:ph idx="1" type="subTitle"/>
          </p:nvPr>
        </p:nvSpPr>
        <p:spPr>
          <a:xfrm rot="-832">
            <a:off x="3067050" y="3467870"/>
            <a:ext cx="3718200" cy="6756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Enter a subtitle here if you need 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grpSp>
        <p:nvGrpSpPr>
          <p:cNvPr id="371" name="Google Shape;371;p54"/>
          <p:cNvGrpSpPr/>
          <p:nvPr/>
        </p:nvGrpSpPr>
        <p:grpSpPr>
          <a:xfrm>
            <a:off x="4935475" y="2108088"/>
            <a:ext cx="3495300" cy="2291412"/>
            <a:chOff x="4935475" y="2108088"/>
            <a:chExt cx="3495300" cy="2291412"/>
          </a:xfrm>
        </p:grpSpPr>
        <p:sp>
          <p:nvSpPr>
            <p:cNvPr id="372" name="Google Shape;372;p54"/>
            <p:cNvSpPr/>
            <p:nvPr/>
          </p:nvSpPr>
          <p:spPr>
            <a:xfrm rot="295">
              <a:off x="4935475" y="2275350"/>
              <a:ext cx="3495300" cy="2124000"/>
            </a:xfrm>
            <a:prstGeom prst="roundRect">
              <a:avLst>
                <a:gd fmla="val 16667"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54"/>
            <p:cNvGrpSpPr/>
            <p:nvPr/>
          </p:nvGrpSpPr>
          <p:grpSpPr>
            <a:xfrm flipH="1">
              <a:off x="5910620" y="2108088"/>
              <a:ext cx="331509" cy="506763"/>
              <a:chOff x="7052678" y="3327363"/>
              <a:chExt cx="331509" cy="506763"/>
            </a:xfrm>
          </p:grpSpPr>
          <p:sp>
            <p:nvSpPr>
              <p:cNvPr id="374" name="Google Shape;374;p54"/>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4"/>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 name="Google Shape;376;p54"/>
          <p:cNvGrpSpPr/>
          <p:nvPr/>
        </p:nvGrpSpPr>
        <p:grpSpPr>
          <a:xfrm>
            <a:off x="713225" y="201388"/>
            <a:ext cx="4977000" cy="3221404"/>
            <a:chOff x="713225" y="201388"/>
            <a:chExt cx="4977000" cy="3221404"/>
          </a:xfrm>
        </p:grpSpPr>
        <p:pic>
          <p:nvPicPr>
            <p:cNvPr id="377" name="Google Shape;377;p54"/>
            <p:cNvPicPr preferRelativeResize="0"/>
            <p:nvPr/>
          </p:nvPicPr>
          <p:blipFill rotWithShape="1">
            <a:blip r:embed="rId3">
              <a:alphaModFix/>
            </a:blip>
            <a:srcRect b="19567" l="15018" r="11436" t="19567"/>
            <a:stretch/>
          </p:blipFill>
          <p:spPr>
            <a:xfrm rot="-207">
              <a:off x="713225" y="539642"/>
              <a:ext cx="4977000" cy="2883000"/>
            </a:xfrm>
            <a:prstGeom prst="roundRect">
              <a:avLst>
                <a:gd fmla="val 13673" name="adj"/>
              </a:avLst>
            </a:prstGeom>
            <a:noFill/>
            <a:ln cap="flat" cmpd="sng" w="38100">
              <a:solidFill>
                <a:schemeClr val="accent1"/>
              </a:solidFill>
              <a:prstDash val="solid"/>
              <a:round/>
              <a:headEnd len="sm" w="sm" type="none"/>
              <a:tailEnd len="sm" w="sm" type="none"/>
            </a:ln>
          </p:spPr>
        </p:pic>
        <p:sp>
          <p:nvSpPr>
            <p:cNvPr id="378" name="Google Shape;378;p54"/>
            <p:cNvSpPr/>
            <p:nvPr/>
          </p:nvSpPr>
          <p:spPr>
            <a:xfrm rot="-132907">
              <a:off x="4691450" y="215792"/>
              <a:ext cx="767149" cy="1129975"/>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54"/>
          <p:cNvSpPr txBox="1"/>
          <p:nvPr>
            <p:ph type="title"/>
          </p:nvPr>
        </p:nvSpPr>
        <p:spPr>
          <a:xfrm>
            <a:off x="5428508" y="2537865"/>
            <a:ext cx="2730000" cy="18615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A PICTURE ALWAYS REINFORCES THE CONCEPT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3" name="Shape 383"/>
        <p:cNvGrpSpPr/>
        <p:nvPr/>
      </p:nvGrpSpPr>
      <p:grpSpPr>
        <a:xfrm>
          <a:off x="0" y="0"/>
          <a:ext cx="0" cy="0"/>
          <a:chOff x="0" y="0"/>
          <a:chExt cx="0" cy="0"/>
        </a:xfrm>
      </p:grpSpPr>
      <p:grpSp>
        <p:nvGrpSpPr>
          <p:cNvPr id="384" name="Google Shape;384;p55"/>
          <p:cNvGrpSpPr/>
          <p:nvPr/>
        </p:nvGrpSpPr>
        <p:grpSpPr>
          <a:xfrm>
            <a:off x="591228" y="3176037"/>
            <a:ext cx="4814459" cy="1423364"/>
            <a:chOff x="591228" y="3176038"/>
            <a:chExt cx="4814459" cy="1423364"/>
          </a:xfrm>
        </p:grpSpPr>
        <p:sp>
          <p:nvSpPr>
            <p:cNvPr id="385" name="Google Shape;385;p55"/>
            <p:cNvSpPr/>
            <p:nvPr/>
          </p:nvSpPr>
          <p:spPr>
            <a:xfrm rot="455">
              <a:off x="713225" y="3457002"/>
              <a:ext cx="4538100" cy="11421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55"/>
            <p:cNvGrpSpPr/>
            <p:nvPr/>
          </p:nvGrpSpPr>
          <p:grpSpPr>
            <a:xfrm>
              <a:off x="5074178" y="4017163"/>
              <a:ext cx="331509" cy="506763"/>
              <a:chOff x="7052678" y="3327363"/>
              <a:chExt cx="331509" cy="506763"/>
            </a:xfrm>
          </p:grpSpPr>
          <p:sp>
            <p:nvSpPr>
              <p:cNvPr id="387" name="Google Shape;387;p55"/>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5"/>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55"/>
            <p:cNvGrpSpPr/>
            <p:nvPr/>
          </p:nvGrpSpPr>
          <p:grpSpPr>
            <a:xfrm flipH="1">
              <a:off x="591228" y="3176038"/>
              <a:ext cx="331509" cy="506763"/>
              <a:chOff x="7052678" y="3327363"/>
              <a:chExt cx="331509" cy="506763"/>
            </a:xfrm>
          </p:grpSpPr>
          <p:sp>
            <p:nvSpPr>
              <p:cNvPr id="390" name="Google Shape;390;p55"/>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5"/>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2" name="Google Shape;392;p55"/>
          <p:cNvSpPr txBox="1"/>
          <p:nvPr>
            <p:ph type="title"/>
          </p:nvPr>
        </p:nvSpPr>
        <p:spPr>
          <a:xfrm>
            <a:off x="976625" y="3596525"/>
            <a:ext cx="4011300" cy="1002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 PICTURE IS WORTH A</a:t>
            </a:r>
            <a:endParaRPr/>
          </a:p>
          <a:p>
            <a:pPr indent="0" lvl="0" marL="0" rtl="0" algn="l">
              <a:spcBef>
                <a:spcPts val="0"/>
              </a:spcBef>
              <a:spcAft>
                <a:spcPts val="0"/>
              </a:spcAft>
              <a:buNone/>
            </a:pPr>
            <a:r>
              <a:rPr lang="en"/>
              <a:t>THOUSAND WORDS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grpSp>
        <p:nvGrpSpPr>
          <p:cNvPr id="397" name="Google Shape;397;p56"/>
          <p:cNvGrpSpPr/>
          <p:nvPr/>
        </p:nvGrpSpPr>
        <p:grpSpPr>
          <a:xfrm>
            <a:off x="787582" y="834769"/>
            <a:ext cx="7784408" cy="3452700"/>
            <a:chOff x="787582" y="834769"/>
            <a:chExt cx="7784408" cy="3452700"/>
          </a:xfrm>
        </p:grpSpPr>
        <p:sp>
          <p:nvSpPr>
            <p:cNvPr id="398" name="Google Shape;398;p56"/>
            <p:cNvSpPr/>
            <p:nvPr/>
          </p:nvSpPr>
          <p:spPr>
            <a:xfrm rot="-133015">
              <a:off x="890337" y="975482"/>
              <a:ext cx="7336591" cy="3171275"/>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6"/>
            <p:cNvSpPr/>
            <p:nvPr/>
          </p:nvSpPr>
          <p:spPr>
            <a:xfrm rot="5278463">
              <a:off x="7610247" y="2672039"/>
              <a:ext cx="767129" cy="1129946"/>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6"/>
            <p:cNvSpPr/>
            <p:nvPr/>
          </p:nvSpPr>
          <p:spPr>
            <a:xfrm flipH="1" rot="-2981606">
              <a:off x="1045024" y="985335"/>
              <a:ext cx="668484" cy="984653"/>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56"/>
          <p:cNvSpPr txBox="1"/>
          <p:nvPr>
            <p:ph type="title"/>
          </p:nvPr>
        </p:nvSpPr>
        <p:spPr>
          <a:xfrm>
            <a:off x="713225" y="450150"/>
            <a:ext cx="7717500" cy="4090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7"/>
          <p:cNvSpPr/>
          <p:nvPr/>
        </p:nvSpPr>
        <p:spPr>
          <a:xfrm>
            <a:off x="6131750" y="3713200"/>
            <a:ext cx="1956900" cy="9303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am 3" id="407" name="Google Shape;407;p57" title="S14"/>
          <p:cNvPicPr preferRelativeResize="0"/>
          <p:nvPr/>
        </p:nvPicPr>
        <p:blipFill rotWithShape="1">
          <a:blip r:embed="rId3">
            <a:alphaModFix/>
          </a:blip>
          <a:srcRect b="41296" l="29088" r="29088" t="10135"/>
          <a:stretch/>
        </p:blipFill>
        <p:spPr>
          <a:xfrm>
            <a:off x="6240650" y="1361725"/>
            <a:ext cx="1739100" cy="1848300"/>
          </a:xfrm>
          <a:prstGeom prst="ellipse">
            <a:avLst/>
          </a:prstGeom>
          <a:noFill/>
          <a:ln cap="flat" cmpd="sng" w="38100">
            <a:solidFill>
              <a:schemeClr val="accent1"/>
            </a:solidFill>
            <a:prstDash val="solid"/>
            <a:round/>
            <a:headEnd len="sm" w="sm" type="none"/>
            <a:tailEnd len="sm" w="sm" type="none"/>
          </a:ln>
        </p:spPr>
      </p:pic>
      <p:grpSp>
        <p:nvGrpSpPr>
          <p:cNvPr id="408" name="Google Shape;408;p57"/>
          <p:cNvGrpSpPr/>
          <p:nvPr/>
        </p:nvGrpSpPr>
        <p:grpSpPr>
          <a:xfrm>
            <a:off x="6170300" y="2937119"/>
            <a:ext cx="2003487" cy="807900"/>
            <a:chOff x="6170300" y="2937119"/>
            <a:chExt cx="2003487" cy="807900"/>
          </a:xfrm>
        </p:grpSpPr>
        <p:sp>
          <p:nvSpPr>
            <p:cNvPr id="409" name="Google Shape;409;p57"/>
            <p:cNvSpPr/>
            <p:nvPr/>
          </p:nvSpPr>
          <p:spPr>
            <a:xfrm rot="311104">
              <a:off x="6195657" y="3018454"/>
              <a:ext cx="1829085" cy="645230"/>
            </a:xfrm>
            <a:prstGeom prst="roundRect">
              <a:avLst>
                <a:gd fmla="val 24529" name="adj"/>
              </a:avLst>
            </a:prstGeom>
            <a:solidFill>
              <a:schemeClr val="accent6"/>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 name="Google Shape;410;p57"/>
            <p:cNvGrpSpPr/>
            <p:nvPr/>
          </p:nvGrpSpPr>
          <p:grpSpPr>
            <a:xfrm>
              <a:off x="7842278" y="3035438"/>
              <a:ext cx="331509" cy="506763"/>
              <a:chOff x="7052678" y="3327363"/>
              <a:chExt cx="331509" cy="506763"/>
            </a:xfrm>
          </p:grpSpPr>
          <p:sp>
            <p:nvSpPr>
              <p:cNvPr id="411" name="Google Shape;411;p57"/>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7"/>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3" name="Google Shape;413;p57"/>
          <p:cNvSpPr/>
          <p:nvPr/>
        </p:nvSpPr>
        <p:spPr>
          <a:xfrm>
            <a:off x="3593550" y="3668975"/>
            <a:ext cx="1956900" cy="9303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am 2" id="414" name="Google Shape;414;p57" title="s14"/>
          <p:cNvPicPr preferRelativeResize="0"/>
          <p:nvPr/>
        </p:nvPicPr>
        <p:blipFill rotWithShape="1">
          <a:blip r:embed="rId4">
            <a:alphaModFix/>
          </a:blip>
          <a:srcRect b="39052" l="26295" r="25825" t="14222"/>
          <a:stretch/>
        </p:blipFill>
        <p:spPr>
          <a:xfrm>
            <a:off x="3702450" y="1361725"/>
            <a:ext cx="1739100" cy="1848300"/>
          </a:xfrm>
          <a:prstGeom prst="ellipse">
            <a:avLst/>
          </a:prstGeom>
          <a:noFill/>
          <a:ln cap="flat" cmpd="sng" w="38100">
            <a:solidFill>
              <a:schemeClr val="accent1"/>
            </a:solidFill>
            <a:prstDash val="solid"/>
            <a:round/>
            <a:headEnd len="sm" w="sm" type="none"/>
            <a:tailEnd len="sm" w="sm" type="none"/>
          </a:ln>
        </p:spPr>
      </p:pic>
      <p:grpSp>
        <p:nvGrpSpPr>
          <p:cNvPr id="415" name="Google Shape;415;p57"/>
          <p:cNvGrpSpPr/>
          <p:nvPr/>
        </p:nvGrpSpPr>
        <p:grpSpPr>
          <a:xfrm>
            <a:off x="3633450" y="2941917"/>
            <a:ext cx="1988962" cy="798300"/>
            <a:chOff x="3633450" y="2941917"/>
            <a:chExt cx="1988962" cy="798300"/>
          </a:xfrm>
        </p:grpSpPr>
        <p:sp>
          <p:nvSpPr>
            <p:cNvPr id="416" name="Google Shape;416;p57"/>
            <p:cNvSpPr/>
            <p:nvPr/>
          </p:nvSpPr>
          <p:spPr>
            <a:xfrm rot="-292469">
              <a:off x="3657593" y="3018447"/>
              <a:ext cx="1828814" cy="645240"/>
            </a:xfrm>
            <a:prstGeom prst="roundRect">
              <a:avLst>
                <a:gd fmla="val 24529" name="adj"/>
              </a:avLst>
            </a:prstGeom>
            <a:solidFill>
              <a:schemeClr val="accent6"/>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57"/>
            <p:cNvGrpSpPr/>
            <p:nvPr/>
          </p:nvGrpSpPr>
          <p:grpSpPr>
            <a:xfrm>
              <a:off x="5290903" y="3035438"/>
              <a:ext cx="331509" cy="506763"/>
              <a:chOff x="7052678" y="3327363"/>
              <a:chExt cx="331509" cy="506763"/>
            </a:xfrm>
          </p:grpSpPr>
          <p:sp>
            <p:nvSpPr>
              <p:cNvPr id="418" name="Google Shape;418;p57"/>
              <p:cNvSpPr/>
              <p:nvPr/>
            </p:nvSpPr>
            <p:spPr>
              <a:xfrm rot="1186565">
                <a:off x="7136441" y="3348830"/>
                <a:ext cx="28373" cy="49539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7"/>
              <p:cNvSpPr/>
              <p:nvPr/>
            </p:nvSpPr>
            <p:spPr>
              <a:xfrm>
                <a:off x="7052687" y="3327363"/>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0" name="Google Shape;420;p57"/>
          <p:cNvSpPr/>
          <p:nvPr/>
        </p:nvSpPr>
        <p:spPr>
          <a:xfrm>
            <a:off x="1055351" y="3668975"/>
            <a:ext cx="1956900" cy="9303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am 1" id="421" name="Google Shape;421;p57" title="s14"/>
          <p:cNvPicPr preferRelativeResize="0"/>
          <p:nvPr/>
        </p:nvPicPr>
        <p:blipFill rotWithShape="1">
          <a:blip r:embed="rId5">
            <a:alphaModFix/>
          </a:blip>
          <a:srcRect b="1124" l="8748" r="12721" t="1133"/>
          <a:stretch/>
        </p:blipFill>
        <p:spPr>
          <a:xfrm>
            <a:off x="1164251" y="1361725"/>
            <a:ext cx="1739100" cy="1848300"/>
          </a:xfrm>
          <a:prstGeom prst="ellipse">
            <a:avLst/>
          </a:prstGeom>
          <a:noFill/>
          <a:ln cap="flat" cmpd="sng" w="38100">
            <a:solidFill>
              <a:schemeClr val="accent1"/>
            </a:solidFill>
            <a:prstDash val="solid"/>
            <a:round/>
            <a:headEnd len="sm" w="sm" type="none"/>
            <a:tailEnd len="sm" w="sm" type="none"/>
          </a:ln>
        </p:spPr>
      </p:pic>
      <p:grpSp>
        <p:nvGrpSpPr>
          <p:cNvPr id="422" name="Google Shape;422;p57"/>
          <p:cNvGrpSpPr/>
          <p:nvPr/>
        </p:nvGrpSpPr>
        <p:grpSpPr>
          <a:xfrm>
            <a:off x="1096347" y="2892101"/>
            <a:ext cx="1974688" cy="833400"/>
            <a:chOff x="1096347" y="2892101"/>
            <a:chExt cx="1974688" cy="833400"/>
          </a:xfrm>
        </p:grpSpPr>
        <p:sp>
          <p:nvSpPr>
            <p:cNvPr id="423" name="Google Shape;423;p57"/>
            <p:cNvSpPr/>
            <p:nvPr/>
          </p:nvSpPr>
          <p:spPr>
            <a:xfrm rot="-360422">
              <a:off x="1124926" y="2986047"/>
              <a:ext cx="1828943" cy="645507"/>
            </a:xfrm>
            <a:prstGeom prst="roundRect">
              <a:avLst>
                <a:gd fmla="val 24529" name="adj"/>
              </a:avLst>
            </a:prstGeom>
            <a:solidFill>
              <a:schemeClr val="accent6"/>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57"/>
            <p:cNvGrpSpPr/>
            <p:nvPr/>
          </p:nvGrpSpPr>
          <p:grpSpPr>
            <a:xfrm rot="293241">
              <a:off x="2718529" y="2905305"/>
              <a:ext cx="331521" cy="506781"/>
              <a:chOff x="7052678" y="3327363"/>
              <a:chExt cx="331509" cy="506763"/>
            </a:xfrm>
          </p:grpSpPr>
          <p:sp>
            <p:nvSpPr>
              <p:cNvPr id="425" name="Google Shape;425;p57"/>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7"/>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7" name="Google Shape;427;p57"/>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MY TEAM</a:t>
            </a:r>
            <a:endParaRPr/>
          </a:p>
        </p:txBody>
      </p:sp>
      <p:sp>
        <p:nvSpPr>
          <p:cNvPr id="428" name="Google Shape;428;p57"/>
          <p:cNvSpPr txBox="1"/>
          <p:nvPr>
            <p:ph type="title"/>
          </p:nvPr>
        </p:nvSpPr>
        <p:spPr>
          <a:xfrm rot="312820">
            <a:off x="6220469" y="3159887"/>
            <a:ext cx="1779462" cy="364198"/>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JAMES</a:t>
            </a:r>
            <a:endParaRPr sz="1800"/>
          </a:p>
        </p:txBody>
      </p:sp>
      <p:sp>
        <p:nvSpPr>
          <p:cNvPr id="429" name="Google Shape;429;p57"/>
          <p:cNvSpPr txBox="1"/>
          <p:nvPr>
            <p:ph type="title"/>
          </p:nvPr>
        </p:nvSpPr>
        <p:spPr>
          <a:xfrm rot="-291306">
            <a:off x="3682308" y="3159754"/>
            <a:ext cx="1779385" cy="364014"/>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JENNA</a:t>
            </a:r>
            <a:endParaRPr sz="1800"/>
          </a:p>
        </p:txBody>
      </p:sp>
      <p:sp>
        <p:nvSpPr>
          <p:cNvPr id="430" name="Google Shape;430;p57"/>
          <p:cNvSpPr txBox="1"/>
          <p:nvPr/>
        </p:nvSpPr>
        <p:spPr>
          <a:xfrm>
            <a:off x="1055351" y="3817621"/>
            <a:ext cx="1956900" cy="72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accent1"/>
                </a:solidFill>
                <a:latin typeface="Open Sans"/>
                <a:ea typeface="Open Sans"/>
                <a:cs typeface="Open Sans"/>
                <a:sym typeface="Open Sans"/>
              </a:rPr>
              <a:t>You can replace the image on the screen with your </a:t>
            </a:r>
            <a:r>
              <a:rPr lang="en">
                <a:solidFill>
                  <a:schemeClr val="accent1"/>
                </a:solidFill>
                <a:latin typeface="Open Sans"/>
                <a:ea typeface="Open Sans"/>
                <a:cs typeface="Open Sans"/>
                <a:sym typeface="Open Sans"/>
              </a:rPr>
              <a:t>own</a:t>
            </a:r>
            <a:endParaRPr>
              <a:solidFill>
                <a:schemeClr val="accent1"/>
              </a:solidFill>
              <a:latin typeface="Open Sans"/>
              <a:ea typeface="Open Sans"/>
              <a:cs typeface="Open Sans"/>
              <a:sym typeface="Open Sans"/>
            </a:endParaRPr>
          </a:p>
        </p:txBody>
      </p:sp>
      <p:sp>
        <p:nvSpPr>
          <p:cNvPr id="431" name="Google Shape;431;p57"/>
          <p:cNvSpPr txBox="1"/>
          <p:nvPr/>
        </p:nvSpPr>
        <p:spPr>
          <a:xfrm>
            <a:off x="3593550" y="3814573"/>
            <a:ext cx="1956900" cy="72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accent1"/>
                </a:solidFill>
                <a:latin typeface="Open Sans"/>
                <a:ea typeface="Open Sans"/>
                <a:cs typeface="Open Sans"/>
                <a:sym typeface="Open Sans"/>
              </a:rPr>
              <a:t>You can replace the image on the screen with your own</a:t>
            </a:r>
            <a:endParaRPr>
              <a:solidFill>
                <a:schemeClr val="accent1"/>
              </a:solidFill>
              <a:latin typeface="Open Sans"/>
              <a:ea typeface="Open Sans"/>
              <a:cs typeface="Open Sans"/>
              <a:sym typeface="Open Sans"/>
            </a:endParaRPr>
          </a:p>
        </p:txBody>
      </p:sp>
      <p:sp>
        <p:nvSpPr>
          <p:cNvPr id="432" name="Google Shape;432;p57"/>
          <p:cNvSpPr txBox="1"/>
          <p:nvPr/>
        </p:nvSpPr>
        <p:spPr>
          <a:xfrm>
            <a:off x="6131750" y="3814573"/>
            <a:ext cx="1956900" cy="72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accent1"/>
                </a:solidFill>
                <a:latin typeface="Open Sans"/>
                <a:ea typeface="Open Sans"/>
                <a:cs typeface="Open Sans"/>
                <a:sym typeface="Open Sans"/>
              </a:rPr>
              <a:t>You can replace the image on the screen with your own</a:t>
            </a:r>
            <a:endParaRPr>
              <a:solidFill>
                <a:schemeClr val="accent1"/>
              </a:solidFill>
              <a:latin typeface="Open Sans"/>
              <a:ea typeface="Open Sans"/>
              <a:cs typeface="Open Sans"/>
              <a:sym typeface="Open Sans"/>
            </a:endParaRPr>
          </a:p>
        </p:txBody>
      </p:sp>
      <p:sp>
        <p:nvSpPr>
          <p:cNvPr id="433" name="Google Shape;433;p57"/>
          <p:cNvSpPr txBox="1"/>
          <p:nvPr>
            <p:ph type="title"/>
          </p:nvPr>
        </p:nvSpPr>
        <p:spPr>
          <a:xfrm rot="-359478">
            <a:off x="1149781" y="3127302"/>
            <a:ext cx="1779118" cy="364099"/>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JOHN</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8"/>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MY</a:t>
            </a:r>
            <a:r>
              <a:rPr lang="en"/>
              <a:t> </a:t>
            </a:r>
            <a:r>
              <a:rPr lang="en"/>
              <a:t>STRENGTHS</a:t>
            </a:r>
            <a:endParaRPr/>
          </a:p>
        </p:txBody>
      </p:sp>
      <p:pic>
        <p:nvPicPr>
          <p:cNvPr descr="Girl smiling" id="439" name="Google Shape;439;p58" title="S15"/>
          <p:cNvPicPr preferRelativeResize="0"/>
          <p:nvPr/>
        </p:nvPicPr>
        <p:blipFill rotWithShape="1">
          <a:blip r:embed="rId3">
            <a:alphaModFix/>
          </a:blip>
          <a:srcRect b="12456" l="2682" r="16749" t="2226"/>
          <a:stretch/>
        </p:blipFill>
        <p:spPr>
          <a:xfrm>
            <a:off x="5291276" y="445025"/>
            <a:ext cx="3139500" cy="4154400"/>
          </a:xfrm>
          <a:prstGeom prst="roundRect">
            <a:avLst>
              <a:gd fmla="val 9946" name="adj"/>
            </a:avLst>
          </a:prstGeom>
          <a:noFill/>
          <a:ln cap="flat" cmpd="sng" w="38100">
            <a:solidFill>
              <a:schemeClr val="accent1"/>
            </a:solidFill>
            <a:prstDash val="solid"/>
            <a:round/>
            <a:headEnd len="sm" w="sm" type="none"/>
            <a:tailEnd len="sm" w="sm" type="none"/>
          </a:ln>
        </p:spPr>
      </p:pic>
      <p:grpSp>
        <p:nvGrpSpPr>
          <p:cNvPr id="440" name="Google Shape;440;p58"/>
          <p:cNvGrpSpPr/>
          <p:nvPr/>
        </p:nvGrpSpPr>
        <p:grpSpPr>
          <a:xfrm>
            <a:off x="1868425" y="1319965"/>
            <a:ext cx="4213200" cy="2831485"/>
            <a:chOff x="1868425" y="1319965"/>
            <a:chExt cx="4213200" cy="2831485"/>
          </a:xfrm>
        </p:grpSpPr>
        <p:sp>
          <p:nvSpPr>
            <p:cNvPr id="441" name="Google Shape;441;p58"/>
            <p:cNvSpPr/>
            <p:nvPr/>
          </p:nvSpPr>
          <p:spPr>
            <a:xfrm>
              <a:off x="1868425" y="1552850"/>
              <a:ext cx="4213200" cy="2598600"/>
            </a:xfrm>
            <a:prstGeom prst="roundRect">
              <a:avLst>
                <a:gd fmla="val 942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8"/>
            <p:cNvSpPr/>
            <p:nvPr/>
          </p:nvSpPr>
          <p:spPr>
            <a:xfrm flipH="1" rot="132954">
              <a:off x="5308970" y="1331795"/>
              <a:ext cx="629904" cy="927819"/>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58"/>
          <p:cNvSpPr txBox="1"/>
          <p:nvPr>
            <p:ph idx="1" type="subTitle"/>
          </p:nvPr>
        </p:nvSpPr>
        <p:spPr>
          <a:xfrm>
            <a:off x="2124325" y="2343875"/>
            <a:ext cx="3910500" cy="20151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t>Despite being red, it’s a cold place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It’s full of iron oxide dust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It’s the fourth planet from the Sun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It was named after a Roman god</a:t>
            </a:r>
            <a:endParaRPr/>
          </a:p>
        </p:txBody>
      </p:sp>
      <p:sp>
        <p:nvSpPr>
          <p:cNvPr id="444" name="Google Shape;444;p58"/>
          <p:cNvSpPr txBox="1"/>
          <p:nvPr>
            <p:ph idx="4294967295" type="subTitle"/>
          </p:nvPr>
        </p:nvSpPr>
        <p:spPr>
          <a:xfrm rot="-791">
            <a:off x="2124325" y="1772136"/>
            <a:ext cx="3913500" cy="331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800">
                <a:latin typeface="Raleway Black"/>
                <a:ea typeface="Raleway Black"/>
                <a:cs typeface="Raleway Black"/>
                <a:sym typeface="Raleway Black"/>
              </a:rPr>
              <a:t>MARS</a:t>
            </a:r>
            <a:endParaRPr sz="1800">
              <a:latin typeface="Raleway Black"/>
              <a:ea typeface="Raleway Black"/>
              <a:cs typeface="Raleway Black"/>
              <a:sym typeface="Raleway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9"/>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PROMOTION</a:t>
            </a:r>
            <a:endParaRPr/>
          </a:p>
        </p:txBody>
      </p:sp>
      <p:sp>
        <p:nvSpPr>
          <p:cNvPr id="450" name="Google Shape;450;p59"/>
          <p:cNvSpPr/>
          <p:nvPr/>
        </p:nvSpPr>
        <p:spPr>
          <a:xfrm>
            <a:off x="713225" y="2021151"/>
            <a:ext cx="2155200" cy="20712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9"/>
          <p:cNvSpPr txBox="1"/>
          <p:nvPr>
            <p:ph idx="4294967295" type="subTitle"/>
          </p:nvPr>
        </p:nvSpPr>
        <p:spPr>
          <a:xfrm rot="-564">
            <a:off x="876425" y="3118740"/>
            <a:ext cx="1828800" cy="548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It’s the biggest planet in the Solar System</a:t>
            </a:r>
            <a:endParaRPr/>
          </a:p>
        </p:txBody>
      </p:sp>
      <p:sp>
        <p:nvSpPr>
          <p:cNvPr id="452" name="Google Shape;452;p59"/>
          <p:cNvSpPr txBox="1"/>
          <p:nvPr>
            <p:ph idx="4294967295" type="subTitle"/>
          </p:nvPr>
        </p:nvSpPr>
        <p:spPr>
          <a:xfrm rot="-564">
            <a:off x="876425" y="2671634"/>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solidFill>
                  <a:schemeClr val="accent3"/>
                </a:solidFill>
                <a:latin typeface="Raleway Black"/>
                <a:ea typeface="Raleway Black"/>
                <a:cs typeface="Raleway Black"/>
                <a:sym typeface="Raleway Black"/>
              </a:rPr>
              <a:t>MULTIMEDIA</a:t>
            </a:r>
            <a:endParaRPr sz="1800">
              <a:solidFill>
                <a:schemeClr val="accent3"/>
              </a:solidFill>
              <a:latin typeface="Raleway Black"/>
              <a:ea typeface="Raleway Black"/>
              <a:cs typeface="Raleway Black"/>
              <a:sym typeface="Raleway Black"/>
            </a:endParaRPr>
          </a:p>
        </p:txBody>
      </p:sp>
      <p:sp>
        <p:nvSpPr>
          <p:cNvPr id="453" name="Google Shape;453;p59"/>
          <p:cNvSpPr/>
          <p:nvPr/>
        </p:nvSpPr>
        <p:spPr>
          <a:xfrm>
            <a:off x="3494400" y="2021125"/>
            <a:ext cx="2155200" cy="20712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9"/>
          <p:cNvSpPr txBox="1"/>
          <p:nvPr>
            <p:ph idx="4294967295" type="subTitle"/>
          </p:nvPr>
        </p:nvSpPr>
        <p:spPr>
          <a:xfrm rot="-564">
            <a:off x="3657600" y="3118752"/>
            <a:ext cx="1828800" cy="548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 the ringed one and a gas giant</a:t>
            </a:r>
            <a:endParaRPr/>
          </a:p>
        </p:txBody>
      </p:sp>
      <p:sp>
        <p:nvSpPr>
          <p:cNvPr id="455" name="Google Shape;455;p59"/>
          <p:cNvSpPr txBox="1"/>
          <p:nvPr>
            <p:ph idx="4294967295" type="subTitle"/>
          </p:nvPr>
        </p:nvSpPr>
        <p:spPr>
          <a:xfrm rot="-564">
            <a:off x="3657600" y="2671646"/>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solidFill>
                  <a:schemeClr val="accent3"/>
                </a:solidFill>
                <a:latin typeface="Raleway Black"/>
                <a:ea typeface="Raleway Black"/>
                <a:cs typeface="Raleway Black"/>
                <a:sym typeface="Raleway Black"/>
              </a:rPr>
              <a:t>PRESS</a:t>
            </a:r>
            <a:endParaRPr sz="1800">
              <a:solidFill>
                <a:schemeClr val="accent3"/>
              </a:solidFill>
              <a:latin typeface="Raleway Black"/>
              <a:ea typeface="Raleway Black"/>
              <a:cs typeface="Raleway Black"/>
              <a:sym typeface="Raleway Black"/>
            </a:endParaRPr>
          </a:p>
        </p:txBody>
      </p:sp>
      <p:sp>
        <p:nvSpPr>
          <p:cNvPr id="456" name="Google Shape;456;p59"/>
          <p:cNvSpPr/>
          <p:nvPr/>
        </p:nvSpPr>
        <p:spPr>
          <a:xfrm>
            <a:off x="6275575" y="2021125"/>
            <a:ext cx="2155200" cy="20712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9"/>
          <p:cNvSpPr txBox="1"/>
          <p:nvPr>
            <p:ph idx="4294967295" type="subTitle"/>
          </p:nvPr>
        </p:nvSpPr>
        <p:spPr>
          <a:xfrm rot="-564">
            <a:off x="6438775" y="3118752"/>
            <a:ext cx="1828800" cy="548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 cold place</a:t>
            </a:r>
            <a:endParaRPr/>
          </a:p>
        </p:txBody>
      </p:sp>
      <p:sp>
        <p:nvSpPr>
          <p:cNvPr id="458" name="Google Shape;458;p59"/>
          <p:cNvSpPr txBox="1"/>
          <p:nvPr>
            <p:ph idx="4294967295" type="subTitle"/>
          </p:nvPr>
        </p:nvSpPr>
        <p:spPr>
          <a:xfrm rot="-564">
            <a:off x="6438775" y="2671646"/>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solidFill>
                  <a:schemeClr val="accent3"/>
                </a:solidFill>
                <a:latin typeface="Raleway Black"/>
                <a:ea typeface="Raleway Black"/>
                <a:cs typeface="Raleway Black"/>
                <a:sym typeface="Raleway Black"/>
              </a:rPr>
              <a:t>MOBILE APP</a:t>
            </a:r>
            <a:endParaRPr sz="1800">
              <a:solidFill>
                <a:schemeClr val="accent3"/>
              </a:solidFill>
              <a:latin typeface="Raleway Black"/>
              <a:ea typeface="Raleway Black"/>
              <a:cs typeface="Raleway Black"/>
              <a:sym typeface="Raleway Black"/>
            </a:endParaRPr>
          </a:p>
        </p:txBody>
      </p:sp>
      <p:grpSp>
        <p:nvGrpSpPr>
          <p:cNvPr id="459" name="Google Shape;459;p59"/>
          <p:cNvGrpSpPr/>
          <p:nvPr/>
        </p:nvGrpSpPr>
        <p:grpSpPr>
          <a:xfrm>
            <a:off x="1116820" y="1225561"/>
            <a:ext cx="1348011" cy="1172227"/>
            <a:chOff x="1116820" y="1225561"/>
            <a:chExt cx="1348011" cy="1172227"/>
          </a:xfrm>
        </p:grpSpPr>
        <p:sp>
          <p:nvSpPr>
            <p:cNvPr id="460" name="Google Shape;460;p59"/>
            <p:cNvSpPr/>
            <p:nvPr/>
          </p:nvSpPr>
          <p:spPr>
            <a:xfrm rot="-735938">
              <a:off x="1339203" y="1446390"/>
              <a:ext cx="1047308" cy="849850"/>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59"/>
            <p:cNvGrpSpPr/>
            <p:nvPr/>
          </p:nvGrpSpPr>
          <p:grpSpPr>
            <a:xfrm flipH="1" rot="-735770">
              <a:off x="1166856" y="1254986"/>
              <a:ext cx="331515" cy="506771"/>
              <a:chOff x="7052678" y="3327363"/>
              <a:chExt cx="331509" cy="506763"/>
            </a:xfrm>
          </p:grpSpPr>
          <p:sp>
            <p:nvSpPr>
              <p:cNvPr id="462" name="Google Shape;462;p59"/>
              <p:cNvSpPr/>
              <p:nvPr/>
            </p:nvSpPr>
            <p:spPr>
              <a:xfrm rot="1186565">
                <a:off x="7136441" y="3348830"/>
                <a:ext cx="28373" cy="495391"/>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9"/>
              <p:cNvSpPr/>
              <p:nvPr/>
            </p:nvSpPr>
            <p:spPr>
              <a:xfrm>
                <a:off x="7052687" y="3327363"/>
                <a:ext cx="331500" cy="331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 name="Google Shape;464;p59"/>
          <p:cNvGrpSpPr/>
          <p:nvPr/>
        </p:nvGrpSpPr>
        <p:grpSpPr>
          <a:xfrm rot="-736052">
            <a:off x="1710048" y="1701879"/>
            <a:ext cx="305376" cy="338591"/>
            <a:chOff x="3300325" y="249875"/>
            <a:chExt cx="433725" cy="480900"/>
          </a:xfrm>
        </p:grpSpPr>
        <p:sp>
          <p:nvSpPr>
            <p:cNvPr id="465" name="Google Shape;465;p5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 name="Google Shape;466;p5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 name="Google Shape;467;p5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 name="Google Shape;468;p5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 name="Google Shape;469;p5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 name="Google Shape;470;p5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 name="Google Shape;471;p59"/>
          <p:cNvGrpSpPr/>
          <p:nvPr/>
        </p:nvGrpSpPr>
        <p:grpSpPr>
          <a:xfrm>
            <a:off x="4019311" y="1144091"/>
            <a:ext cx="1105379" cy="1206379"/>
            <a:chOff x="3998289" y="1144091"/>
            <a:chExt cx="1105379" cy="1206379"/>
          </a:xfrm>
        </p:grpSpPr>
        <p:sp>
          <p:nvSpPr>
            <p:cNvPr id="472" name="Google Shape;472;p59"/>
            <p:cNvSpPr/>
            <p:nvPr/>
          </p:nvSpPr>
          <p:spPr>
            <a:xfrm rot="246088">
              <a:off x="4027344" y="1464284"/>
              <a:ext cx="1047274" cy="849822"/>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 name="Google Shape;473;p59"/>
            <p:cNvGrpSpPr/>
            <p:nvPr/>
          </p:nvGrpSpPr>
          <p:grpSpPr>
            <a:xfrm flipH="1" rot="245994">
              <a:off x="4015982" y="1155294"/>
              <a:ext cx="331529" cy="506793"/>
              <a:chOff x="7052678" y="3327363"/>
              <a:chExt cx="331509" cy="506763"/>
            </a:xfrm>
          </p:grpSpPr>
          <p:sp>
            <p:nvSpPr>
              <p:cNvPr id="474" name="Google Shape;474;p59"/>
              <p:cNvSpPr/>
              <p:nvPr/>
            </p:nvSpPr>
            <p:spPr>
              <a:xfrm rot="1186565">
                <a:off x="7136441" y="3348830"/>
                <a:ext cx="28373" cy="49539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9"/>
              <p:cNvSpPr/>
              <p:nvPr/>
            </p:nvSpPr>
            <p:spPr>
              <a:xfrm>
                <a:off x="7052687" y="3327363"/>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59"/>
            <p:cNvGrpSpPr/>
            <p:nvPr/>
          </p:nvGrpSpPr>
          <p:grpSpPr>
            <a:xfrm>
              <a:off x="4394230" y="1697252"/>
              <a:ext cx="355557" cy="353615"/>
              <a:chOff x="-34406325" y="3919600"/>
              <a:chExt cx="293025" cy="291425"/>
            </a:xfrm>
          </p:grpSpPr>
          <p:sp>
            <p:nvSpPr>
              <p:cNvPr id="477" name="Google Shape;477;p5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 name="Google Shape;484;p59"/>
          <p:cNvGrpSpPr/>
          <p:nvPr/>
        </p:nvGrpSpPr>
        <p:grpSpPr>
          <a:xfrm>
            <a:off x="6669065" y="1211748"/>
            <a:ext cx="1368220" cy="1201098"/>
            <a:chOff x="6637248" y="1211748"/>
            <a:chExt cx="1368220" cy="1201098"/>
          </a:xfrm>
        </p:grpSpPr>
        <p:sp>
          <p:nvSpPr>
            <p:cNvPr id="485" name="Google Shape;485;p59"/>
            <p:cNvSpPr/>
            <p:nvPr/>
          </p:nvSpPr>
          <p:spPr>
            <a:xfrm rot="-982665">
              <a:off x="6859607" y="1432597"/>
              <a:ext cx="1047294" cy="849839"/>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chemeClr val="accent3"/>
            </a:solid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59"/>
            <p:cNvGrpSpPr/>
            <p:nvPr/>
          </p:nvGrpSpPr>
          <p:grpSpPr>
            <a:xfrm flipH="1" rot="-735770">
              <a:off x="6687284" y="1241173"/>
              <a:ext cx="331515" cy="506771"/>
              <a:chOff x="7052678" y="3327363"/>
              <a:chExt cx="331509" cy="506763"/>
            </a:xfrm>
          </p:grpSpPr>
          <p:sp>
            <p:nvSpPr>
              <p:cNvPr id="487" name="Google Shape;487;p59"/>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9"/>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59"/>
            <p:cNvGrpSpPr/>
            <p:nvPr/>
          </p:nvGrpSpPr>
          <p:grpSpPr>
            <a:xfrm>
              <a:off x="7244106" y="1701540"/>
              <a:ext cx="278296" cy="339253"/>
              <a:chOff x="3907325" y="2620775"/>
              <a:chExt cx="395250" cy="481825"/>
            </a:xfrm>
          </p:grpSpPr>
          <p:sp>
            <p:nvSpPr>
              <p:cNvPr id="490" name="Google Shape;490;p5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 name="Google Shape;491;p5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 name="Google Shape;492;p5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 name="Google Shape;493;p5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0"/>
          <p:cNvSpPr txBox="1"/>
          <p:nvPr>
            <p:ph type="title"/>
          </p:nvPr>
        </p:nvSpPr>
        <p:spPr>
          <a:xfrm>
            <a:off x="713225" y="445025"/>
            <a:ext cx="5681100" cy="536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WORK PERFORMANCE</a:t>
            </a:r>
            <a:endParaRPr/>
          </a:p>
        </p:txBody>
      </p:sp>
      <p:sp>
        <p:nvSpPr>
          <p:cNvPr id="499" name="Google Shape;499;p60"/>
          <p:cNvSpPr/>
          <p:nvPr/>
        </p:nvSpPr>
        <p:spPr>
          <a:xfrm>
            <a:off x="733575" y="1152144"/>
            <a:ext cx="2703900" cy="1311600"/>
          </a:xfrm>
          <a:prstGeom prst="roundRect">
            <a:avLst>
              <a:gd fmla="val 16667"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60"/>
          <p:cNvGrpSpPr/>
          <p:nvPr/>
        </p:nvGrpSpPr>
        <p:grpSpPr>
          <a:xfrm>
            <a:off x="3709325" y="563550"/>
            <a:ext cx="4715400" cy="3496200"/>
            <a:chOff x="3709325" y="563550"/>
            <a:chExt cx="4715400" cy="3496200"/>
          </a:xfrm>
        </p:grpSpPr>
        <p:grpSp>
          <p:nvGrpSpPr>
            <p:cNvPr id="501" name="Google Shape;501;p60"/>
            <p:cNvGrpSpPr/>
            <p:nvPr/>
          </p:nvGrpSpPr>
          <p:grpSpPr>
            <a:xfrm>
              <a:off x="5695099" y="563550"/>
              <a:ext cx="632838" cy="696716"/>
              <a:chOff x="5695099" y="563550"/>
              <a:chExt cx="632838" cy="696716"/>
            </a:xfrm>
          </p:grpSpPr>
          <p:grpSp>
            <p:nvGrpSpPr>
              <p:cNvPr id="502" name="Google Shape;502;p60"/>
              <p:cNvGrpSpPr/>
              <p:nvPr/>
            </p:nvGrpSpPr>
            <p:grpSpPr>
              <a:xfrm rot="240484">
                <a:off x="5713842" y="683015"/>
                <a:ext cx="595352" cy="557126"/>
                <a:chOff x="2314575" y="2133725"/>
                <a:chExt cx="595325" cy="557100"/>
              </a:xfrm>
            </p:grpSpPr>
            <p:cxnSp>
              <p:nvCxnSpPr>
                <p:cNvPr id="503" name="Google Shape;503;p60"/>
                <p:cNvCxnSpPr/>
                <p:nvPr/>
              </p:nvCxnSpPr>
              <p:spPr>
                <a:xfrm>
                  <a:off x="2567000" y="2143125"/>
                  <a:ext cx="342900" cy="504900"/>
                </a:xfrm>
                <a:prstGeom prst="straightConnector1">
                  <a:avLst/>
                </a:prstGeom>
                <a:noFill/>
                <a:ln cap="flat" cmpd="sng" w="38100">
                  <a:solidFill>
                    <a:schemeClr val="accent1"/>
                  </a:solidFill>
                  <a:prstDash val="solid"/>
                  <a:round/>
                  <a:headEnd len="med" w="med" type="none"/>
                  <a:tailEnd len="med" w="med" type="none"/>
                </a:ln>
              </p:spPr>
            </p:cxnSp>
            <p:cxnSp>
              <p:nvCxnSpPr>
                <p:cNvPr id="504" name="Google Shape;504;p60"/>
                <p:cNvCxnSpPr/>
                <p:nvPr/>
              </p:nvCxnSpPr>
              <p:spPr>
                <a:xfrm flipH="1" rot="10800000">
                  <a:off x="2314575" y="2133725"/>
                  <a:ext cx="267000" cy="557100"/>
                </a:xfrm>
                <a:prstGeom prst="straightConnector1">
                  <a:avLst/>
                </a:prstGeom>
                <a:noFill/>
                <a:ln cap="flat" cmpd="sng" w="38100">
                  <a:solidFill>
                    <a:schemeClr val="accent1"/>
                  </a:solidFill>
                  <a:prstDash val="solid"/>
                  <a:round/>
                  <a:headEnd len="med" w="med" type="none"/>
                  <a:tailEnd len="med" w="med" type="none"/>
                </a:ln>
              </p:spPr>
            </p:cxnSp>
          </p:grpSp>
          <p:sp>
            <p:nvSpPr>
              <p:cNvPr id="505" name="Google Shape;505;p60"/>
              <p:cNvSpPr/>
              <p:nvPr/>
            </p:nvSpPr>
            <p:spPr>
              <a:xfrm>
                <a:off x="5803488" y="563550"/>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60"/>
            <p:cNvSpPr/>
            <p:nvPr/>
          </p:nvSpPr>
          <p:spPr>
            <a:xfrm>
              <a:off x="3709325" y="1152150"/>
              <a:ext cx="4715400" cy="2907600"/>
            </a:xfrm>
            <a:prstGeom prst="roundRect">
              <a:avLst>
                <a:gd fmla="val 5380"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 name="Google Shape;507;p60"/>
          <p:cNvSpPr txBox="1"/>
          <p:nvPr>
            <p:ph idx="4294967295" type="subTitle"/>
          </p:nvPr>
        </p:nvSpPr>
        <p:spPr>
          <a:xfrm rot="-403">
            <a:off x="799719" y="1801518"/>
            <a:ext cx="2560200" cy="471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actually a cold place</a:t>
            </a:r>
            <a:endParaRPr/>
          </a:p>
        </p:txBody>
      </p:sp>
      <p:sp>
        <p:nvSpPr>
          <p:cNvPr id="508" name="Google Shape;508;p60"/>
          <p:cNvSpPr txBox="1"/>
          <p:nvPr>
            <p:ph idx="4294967295" type="subTitle"/>
          </p:nvPr>
        </p:nvSpPr>
        <p:spPr>
          <a:xfrm rot="-403">
            <a:off x="799719" y="1362906"/>
            <a:ext cx="25602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latin typeface="Raleway Black"/>
                <a:ea typeface="Raleway Black"/>
                <a:cs typeface="Raleway Black"/>
                <a:sym typeface="Raleway Black"/>
              </a:rPr>
              <a:t>MARS</a:t>
            </a:r>
            <a:endParaRPr sz="1800">
              <a:latin typeface="Raleway Black"/>
              <a:ea typeface="Raleway Black"/>
              <a:cs typeface="Raleway Black"/>
              <a:sym typeface="Raleway Black"/>
            </a:endParaRPr>
          </a:p>
        </p:txBody>
      </p:sp>
      <p:sp>
        <p:nvSpPr>
          <p:cNvPr id="509" name="Google Shape;509;p60"/>
          <p:cNvSpPr txBox="1"/>
          <p:nvPr/>
        </p:nvSpPr>
        <p:spPr>
          <a:xfrm>
            <a:off x="669650" y="4379975"/>
            <a:ext cx="7786500" cy="331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a:solidFill>
                  <a:schemeClr val="accent1"/>
                </a:solidFill>
                <a:latin typeface="Open Sans"/>
                <a:ea typeface="Open Sans"/>
                <a:cs typeface="Open Sans"/>
                <a:sym typeface="Open Sans"/>
              </a:rPr>
              <a:t>T</a:t>
            </a:r>
            <a:r>
              <a:rPr lang="en">
                <a:solidFill>
                  <a:schemeClr val="accent1"/>
                </a:solidFill>
                <a:latin typeface="Open Sans"/>
                <a:ea typeface="Open Sans"/>
                <a:cs typeface="Open Sans"/>
                <a:sym typeface="Open Sans"/>
              </a:rPr>
              <a:t>o modify this graph, click on it, follow the link, change the data and paste the new graph here</a:t>
            </a:r>
            <a:endParaRPr>
              <a:solidFill>
                <a:schemeClr val="accent1"/>
              </a:solidFill>
              <a:latin typeface="Open Sans"/>
              <a:ea typeface="Open Sans"/>
              <a:cs typeface="Open Sans"/>
              <a:sym typeface="Open Sans"/>
            </a:endParaRPr>
          </a:p>
        </p:txBody>
      </p:sp>
      <p:sp>
        <p:nvSpPr>
          <p:cNvPr id="510" name="Google Shape;510;p60"/>
          <p:cNvSpPr/>
          <p:nvPr/>
        </p:nvSpPr>
        <p:spPr>
          <a:xfrm>
            <a:off x="733575" y="2752344"/>
            <a:ext cx="2703900" cy="1311600"/>
          </a:xfrm>
          <a:prstGeom prst="roundRect">
            <a:avLst>
              <a:gd fmla="val 16667" name="adj"/>
            </a:avLst>
          </a:prstGeom>
          <a:solidFill>
            <a:schemeClr val="accent6"/>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0"/>
          <p:cNvSpPr txBox="1"/>
          <p:nvPr>
            <p:ph idx="4294967295" type="subTitle"/>
          </p:nvPr>
        </p:nvSpPr>
        <p:spPr>
          <a:xfrm rot="-403">
            <a:off x="799719" y="3401718"/>
            <a:ext cx="2560200" cy="471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 composed mostly of hydrogen and helium</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12" name="Google Shape;512;p60" title="Chart">
            <a:hlinkClick r:id="rId3"/>
          </p:cNvPr>
          <p:cNvPicPr preferRelativeResize="0"/>
          <p:nvPr/>
        </p:nvPicPr>
        <p:blipFill>
          <a:blip r:embed="rId4">
            <a:alphaModFix/>
          </a:blip>
          <a:stretch>
            <a:fillRect/>
          </a:stretch>
        </p:blipFill>
        <p:spPr>
          <a:xfrm>
            <a:off x="3863480" y="1240050"/>
            <a:ext cx="4295799" cy="2663399"/>
          </a:xfrm>
          <a:prstGeom prst="rect">
            <a:avLst/>
          </a:prstGeom>
          <a:noFill/>
          <a:ln>
            <a:noFill/>
          </a:ln>
        </p:spPr>
      </p:pic>
      <p:sp>
        <p:nvSpPr>
          <p:cNvPr id="513" name="Google Shape;513;p60"/>
          <p:cNvSpPr txBox="1"/>
          <p:nvPr>
            <p:ph idx="4294967295" type="subTitle"/>
          </p:nvPr>
        </p:nvSpPr>
        <p:spPr>
          <a:xfrm rot="-806">
            <a:off x="799719" y="2962956"/>
            <a:ext cx="25602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latin typeface="Raleway Black"/>
                <a:ea typeface="Raleway Black"/>
                <a:cs typeface="Raleway Black"/>
                <a:sym typeface="Raleway Black"/>
              </a:rPr>
              <a:t>SATURN</a:t>
            </a:r>
            <a:endParaRPr sz="1800">
              <a:latin typeface="Raleway Black"/>
              <a:ea typeface="Raleway Black"/>
              <a:cs typeface="Raleway Black"/>
              <a:sym typeface="Raleway Black"/>
            </a:endParaRPr>
          </a:p>
        </p:txBody>
      </p:sp>
      <p:sp>
        <p:nvSpPr>
          <p:cNvPr id="514" name="Google Shape;514;p60"/>
          <p:cNvSpPr txBox="1"/>
          <p:nvPr/>
        </p:nvSpPr>
        <p:spPr>
          <a:xfrm>
            <a:off x="4766100" y="3057400"/>
            <a:ext cx="10674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800">
                <a:solidFill>
                  <a:schemeClr val="lt1"/>
                </a:solidFill>
                <a:latin typeface="Raleway Black"/>
                <a:ea typeface="Raleway Black"/>
                <a:cs typeface="Raleway Black"/>
                <a:sym typeface="Raleway Black"/>
              </a:rPr>
              <a:t>40%</a:t>
            </a:r>
            <a:endParaRPr sz="2800">
              <a:solidFill>
                <a:schemeClr val="lt1"/>
              </a:solidFill>
              <a:latin typeface="Raleway Black"/>
              <a:ea typeface="Raleway Black"/>
              <a:cs typeface="Raleway Black"/>
              <a:sym typeface="Raleway Black"/>
            </a:endParaRPr>
          </a:p>
        </p:txBody>
      </p:sp>
      <p:sp>
        <p:nvSpPr>
          <p:cNvPr id="515" name="Google Shape;515;p60"/>
          <p:cNvSpPr txBox="1"/>
          <p:nvPr/>
        </p:nvSpPr>
        <p:spPr>
          <a:xfrm>
            <a:off x="6394300" y="3057400"/>
            <a:ext cx="1067400" cy="457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800">
                <a:solidFill>
                  <a:schemeClr val="lt1"/>
                </a:solidFill>
                <a:latin typeface="Raleway Black"/>
                <a:ea typeface="Raleway Black"/>
                <a:cs typeface="Raleway Black"/>
                <a:sym typeface="Raleway Black"/>
              </a:rPr>
              <a:t>60%</a:t>
            </a:r>
            <a:endParaRPr sz="2800">
              <a:solidFill>
                <a:schemeClr val="lt1"/>
              </a:solidFill>
              <a:latin typeface="Raleway Black"/>
              <a:ea typeface="Raleway Black"/>
              <a:cs typeface="Raleway Black"/>
              <a:sym typeface="Raleway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grpSp>
        <p:nvGrpSpPr>
          <p:cNvPr id="520" name="Google Shape;520;p61"/>
          <p:cNvGrpSpPr/>
          <p:nvPr/>
        </p:nvGrpSpPr>
        <p:grpSpPr>
          <a:xfrm>
            <a:off x="3493025" y="3058572"/>
            <a:ext cx="2164869" cy="1537253"/>
            <a:chOff x="3493025" y="3058572"/>
            <a:chExt cx="2164869" cy="1537253"/>
          </a:xfrm>
        </p:grpSpPr>
        <p:sp>
          <p:nvSpPr>
            <p:cNvPr id="521" name="Google Shape;521;p61"/>
            <p:cNvSpPr/>
            <p:nvPr/>
          </p:nvSpPr>
          <p:spPr>
            <a:xfrm>
              <a:off x="3493025" y="3315725"/>
              <a:ext cx="2145600" cy="12801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61"/>
            <p:cNvGrpSpPr/>
            <p:nvPr/>
          </p:nvGrpSpPr>
          <p:grpSpPr>
            <a:xfrm flipH="1" rot="2700000">
              <a:off x="5195770" y="3101565"/>
              <a:ext cx="331506" cy="506758"/>
              <a:chOff x="7052678" y="3327363"/>
              <a:chExt cx="331509" cy="506763"/>
            </a:xfrm>
          </p:grpSpPr>
          <p:sp>
            <p:nvSpPr>
              <p:cNvPr id="523" name="Google Shape;523;p61"/>
              <p:cNvSpPr/>
              <p:nvPr/>
            </p:nvSpPr>
            <p:spPr>
              <a:xfrm rot="1186565">
                <a:off x="7136441" y="3348830"/>
                <a:ext cx="28373" cy="49539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1"/>
              <p:cNvSpPr/>
              <p:nvPr/>
            </p:nvSpPr>
            <p:spPr>
              <a:xfrm>
                <a:off x="7052687" y="3327363"/>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 name="Google Shape;525;p61"/>
          <p:cNvGrpSpPr/>
          <p:nvPr/>
        </p:nvGrpSpPr>
        <p:grpSpPr>
          <a:xfrm>
            <a:off x="5938375" y="1421397"/>
            <a:ext cx="2145600" cy="1602406"/>
            <a:chOff x="5938375" y="1421397"/>
            <a:chExt cx="2145600" cy="1602406"/>
          </a:xfrm>
        </p:grpSpPr>
        <p:sp>
          <p:nvSpPr>
            <p:cNvPr id="526" name="Google Shape;526;p61"/>
            <p:cNvSpPr/>
            <p:nvPr/>
          </p:nvSpPr>
          <p:spPr>
            <a:xfrm>
              <a:off x="5938375" y="1680703"/>
              <a:ext cx="2145600" cy="13431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61"/>
            <p:cNvGrpSpPr/>
            <p:nvPr/>
          </p:nvGrpSpPr>
          <p:grpSpPr>
            <a:xfrm flipH="1" rot="256698">
              <a:off x="6113846" y="1433056"/>
              <a:ext cx="331505" cy="506756"/>
              <a:chOff x="7052678" y="3327363"/>
              <a:chExt cx="331509" cy="506763"/>
            </a:xfrm>
          </p:grpSpPr>
          <p:sp>
            <p:nvSpPr>
              <p:cNvPr id="528" name="Google Shape;528;p61"/>
              <p:cNvSpPr/>
              <p:nvPr/>
            </p:nvSpPr>
            <p:spPr>
              <a:xfrm rot="1186565">
                <a:off x="7136441" y="3348830"/>
                <a:ext cx="28373" cy="495391"/>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1"/>
              <p:cNvSpPr/>
              <p:nvPr/>
            </p:nvSpPr>
            <p:spPr>
              <a:xfrm>
                <a:off x="7052687" y="3327363"/>
                <a:ext cx="331500" cy="331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 name="Google Shape;530;p61"/>
          <p:cNvGrpSpPr/>
          <p:nvPr/>
        </p:nvGrpSpPr>
        <p:grpSpPr>
          <a:xfrm>
            <a:off x="1047925" y="1515013"/>
            <a:ext cx="2145600" cy="1508810"/>
            <a:chOff x="1047925" y="1515013"/>
            <a:chExt cx="2145600" cy="1508810"/>
          </a:xfrm>
        </p:grpSpPr>
        <p:sp>
          <p:nvSpPr>
            <p:cNvPr id="531" name="Google Shape;531;p61"/>
            <p:cNvSpPr/>
            <p:nvPr/>
          </p:nvSpPr>
          <p:spPr>
            <a:xfrm>
              <a:off x="1047925" y="1680722"/>
              <a:ext cx="2145600" cy="13431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61"/>
            <p:cNvGrpSpPr/>
            <p:nvPr/>
          </p:nvGrpSpPr>
          <p:grpSpPr>
            <a:xfrm flipH="1">
              <a:off x="2703370" y="1515013"/>
              <a:ext cx="331509" cy="506763"/>
              <a:chOff x="7052678" y="3327363"/>
              <a:chExt cx="331509" cy="506763"/>
            </a:xfrm>
          </p:grpSpPr>
          <p:sp>
            <p:nvSpPr>
              <p:cNvPr id="533" name="Google Shape;533;p61"/>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1"/>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5" name="Google Shape;535;p61"/>
          <p:cNvSpPr/>
          <p:nvPr/>
        </p:nvSpPr>
        <p:spPr>
          <a:xfrm>
            <a:off x="5938375" y="3315725"/>
            <a:ext cx="2145600" cy="12801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1"/>
          <p:cNvSpPr/>
          <p:nvPr/>
        </p:nvSpPr>
        <p:spPr>
          <a:xfrm>
            <a:off x="1047925" y="3315725"/>
            <a:ext cx="2145600" cy="12837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1"/>
          <p:cNvSpPr/>
          <p:nvPr/>
        </p:nvSpPr>
        <p:spPr>
          <a:xfrm>
            <a:off x="3493025" y="1680703"/>
            <a:ext cx="2145600" cy="13431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1"/>
          <p:cNvSpPr txBox="1"/>
          <p:nvPr>
            <p:ph type="title"/>
          </p:nvPr>
        </p:nvSpPr>
        <p:spPr>
          <a:xfrm>
            <a:off x="713225" y="432825"/>
            <a:ext cx="7717500" cy="612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WHAT </a:t>
            </a:r>
            <a:r>
              <a:rPr lang="en"/>
              <a:t>I'VE</a:t>
            </a:r>
            <a:r>
              <a:rPr lang="en"/>
              <a:t> ACHIEVED</a:t>
            </a:r>
            <a:endParaRPr/>
          </a:p>
        </p:txBody>
      </p:sp>
      <p:sp>
        <p:nvSpPr>
          <p:cNvPr id="539" name="Google Shape;539;p61"/>
          <p:cNvSpPr txBox="1"/>
          <p:nvPr>
            <p:ph idx="1" type="subTitle"/>
          </p:nvPr>
        </p:nvSpPr>
        <p:spPr>
          <a:xfrm rot="-564">
            <a:off x="1206312" y="3965352"/>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It’s the biggest planet in the Solar System</a:t>
            </a:r>
            <a:endParaRPr/>
          </a:p>
        </p:txBody>
      </p:sp>
      <p:sp>
        <p:nvSpPr>
          <p:cNvPr id="540" name="Google Shape;540;p61"/>
          <p:cNvSpPr txBox="1"/>
          <p:nvPr>
            <p:ph idx="2" type="subTitle"/>
          </p:nvPr>
        </p:nvSpPr>
        <p:spPr>
          <a:xfrm rot="-1128">
            <a:off x="1206312" y="3510036"/>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JUPITER</a:t>
            </a:r>
            <a:endParaRPr/>
          </a:p>
        </p:txBody>
      </p:sp>
      <p:sp>
        <p:nvSpPr>
          <p:cNvPr id="541" name="Google Shape;541;p61"/>
          <p:cNvSpPr txBox="1"/>
          <p:nvPr>
            <p:ph idx="3" type="subTitle"/>
          </p:nvPr>
        </p:nvSpPr>
        <p:spPr>
          <a:xfrm rot="-564">
            <a:off x="3651419" y="3965352"/>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 the ringed one and a gas giant</a:t>
            </a:r>
            <a:endParaRPr/>
          </a:p>
        </p:txBody>
      </p:sp>
      <p:sp>
        <p:nvSpPr>
          <p:cNvPr id="542" name="Google Shape;542;p61"/>
          <p:cNvSpPr txBox="1"/>
          <p:nvPr>
            <p:ph idx="4" type="subTitle"/>
          </p:nvPr>
        </p:nvSpPr>
        <p:spPr>
          <a:xfrm rot="-1128">
            <a:off x="3651419" y="3510036"/>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SATURN</a:t>
            </a:r>
            <a:endParaRPr/>
          </a:p>
        </p:txBody>
      </p:sp>
      <p:sp>
        <p:nvSpPr>
          <p:cNvPr id="543" name="Google Shape;543;p61"/>
          <p:cNvSpPr txBox="1"/>
          <p:nvPr>
            <p:ph idx="5" type="subTitle"/>
          </p:nvPr>
        </p:nvSpPr>
        <p:spPr>
          <a:xfrm rot="-564">
            <a:off x="6096762" y="3965352"/>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It’s</a:t>
            </a:r>
            <a:r>
              <a:rPr lang="en"/>
              <a:t> the farthest planet</a:t>
            </a:r>
            <a:endParaRPr/>
          </a:p>
          <a:p>
            <a:pPr indent="0" lvl="0" marL="0" rtl="0" algn="ctr">
              <a:spcBef>
                <a:spcPts val="0"/>
              </a:spcBef>
              <a:spcAft>
                <a:spcPts val="0"/>
              </a:spcAft>
              <a:buNone/>
            </a:pPr>
            <a:r>
              <a:rPr lang="en"/>
              <a:t>from the Sun</a:t>
            </a:r>
            <a:endParaRPr/>
          </a:p>
        </p:txBody>
      </p:sp>
      <p:sp>
        <p:nvSpPr>
          <p:cNvPr id="544" name="Google Shape;544;p61"/>
          <p:cNvSpPr txBox="1"/>
          <p:nvPr>
            <p:ph idx="6" type="subTitle"/>
          </p:nvPr>
        </p:nvSpPr>
        <p:spPr>
          <a:xfrm rot="-1128">
            <a:off x="6096762" y="3510036"/>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NEPTUNE</a:t>
            </a:r>
            <a:endParaRPr/>
          </a:p>
        </p:txBody>
      </p:sp>
      <p:sp>
        <p:nvSpPr>
          <p:cNvPr id="545" name="Google Shape;545;p61"/>
          <p:cNvSpPr txBox="1"/>
          <p:nvPr>
            <p:ph idx="7" type="subTitle"/>
          </p:nvPr>
        </p:nvSpPr>
        <p:spPr>
          <a:xfrm rot="-564">
            <a:off x="1206312" y="2327688"/>
            <a:ext cx="1828800" cy="511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Mercury is the closest planet to the Sun</a:t>
            </a:r>
            <a:endParaRPr/>
          </a:p>
        </p:txBody>
      </p:sp>
      <p:sp>
        <p:nvSpPr>
          <p:cNvPr id="546" name="Google Shape;546;p61"/>
          <p:cNvSpPr txBox="1"/>
          <p:nvPr>
            <p:ph idx="8" type="subTitle"/>
          </p:nvPr>
        </p:nvSpPr>
        <p:spPr>
          <a:xfrm rot="-1128">
            <a:off x="1206312" y="1872373"/>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MERCURY</a:t>
            </a:r>
            <a:endParaRPr/>
          </a:p>
        </p:txBody>
      </p:sp>
      <p:sp>
        <p:nvSpPr>
          <p:cNvPr id="547" name="Google Shape;547;p61"/>
          <p:cNvSpPr txBox="1"/>
          <p:nvPr>
            <p:ph idx="9" type="subTitle"/>
          </p:nvPr>
        </p:nvSpPr>
        <p:spPr>
          <a:xfrm rot="-564">
            <a:off x="3651419" y="2327688"/>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 is the second planet from the Sun</a:t>
            </a:r>
            <a:endParaRPr/>
          </a:p>
        </p:txBody>
      </p:sp>
      <p:sp>
        <p:nvSpPr>
          <p:cNvPr id="548" name="Google Shape;548;p61"/>
          <p:cNvSpPr txBox="1"/>
          <p:nvPr>
            <p:ph idx="13" type="subTitle"/>
          </p:nvPr>
        </p:nvSpPr>
        <p:spPr>
          <a:xfrm rot="-1128">
            <a:off x="3651419" y="1872373"/>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VENUS</a:t>
            </a:r>
            <a:endParaRPr/>
          </a:p>
        </p:txBody>
      </p:sp>
      <p:sp>
        <p:nvSpPr>
          <p:cNvPr id="549" name="Google Shape;549;p61"/>
          <p:cNvSpPr txBox="1"/>
          <p:nvPr>
            <p:ph idx="14" type="subTitle"/>
          </p:nvPr>
        </p:nvSpPr>
        <p:spPr>
          <a:xfrm rot="-564">
            <a:off x="6096762" y="2327688"/>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 cold place</a:t>
            </a:r>
            <a:endParaRPr/>
          </a:p>
        </p:txBody>
      </p:sp>
      <p:sp>
        <p:nvSpPr>
          <p:cNvPr id="550" name="Google Shape;550;p61"/>
          <p:cNvSpPr txBox="1"/>
          <p:nvPr>
            <p:ph idx="15" type="subTitle"/>
          </p:nvPr>
        </p:nvSpPr>
        <p:spPr>
          <a:xfrm rot="-1128">
            <a:off x="6096762" y="1874820"/>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MARS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grpSp>
        <p:nvGrpSpPr>
          <p:cNvPr id="555" name="Google Shape;555;p62"/>
          <p:cNvGrpSpPr/>
          <p:nvPr/>
        </p:nvGrpSpPr>
        <p:grpSpPr>
          <a:xfrm>
            <a:off x="713250" y="3140899"/>
            <a:ext cx="7717500" cy="1616023"/>
            <a:chOff x="713250" y="3140899"/>
            <a:chExt cx="7717500" cy="1616023"/>
          </a:xfrm>
        </p:grpSpPr>
        <p:sp>
          <p:nvSpPr>
            <p:cNvPr id="556" name="Google Shape;556;p62"/>
            <p:cNvSpPr/>
            <p:nvPr/>
          </p:nvSpPr>
          <p:spPr>
            <a:xfrm>
              <a:off x="713250" y="3256325"/>
              <a:ext cx="7717500" cy="13431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2"/>
            <p:cNvSpPr/>
            <p:nvPr/>
          </p:nvSpPr>
          <p:spPr>
            <a:xfrm rot="-83">
              <a:off x="3178283" y="3140904"/>
              <a:ext cx="386153" cy="520492"/>
            </a:xfrm>
            <a:prstGeom prst="flowChartOffpageConnector">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2"/>
            <p:cNvSpPr/>
            <p:nvPr/>
          </p:nvSpPr>
          <p:spPr>
            <a:xfrm rot="-10638575">
              <a:off x="5635396" y="4227654"/>
              <a:ext cx="386153" cy="520492"/>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62"/>
          <p:cNvSpPr txBox="1"/>
          <p:nvPr>
            <p:ph type="title"/>
          </p:nvPr>
        </p:nvSpPr>
        <p:spPr>
          <a:xfrm>
            <a:off x="713225" y="448056"/>
            <a:ext cx="7717500" cy="61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MY </a:t>
            </a:r>
            <a:r>
              <a:rPr lang="en"/>
              <a:t>VALUES</a:t>
            </a:r>
            <a:endParaRPr/>
          </a:p>
        </p:txBody>
      </p:sp>
      <p:sp>
        <p:nvSpPr>
          <p:cNvPr id="560" name="Google Shape;560;p62"/>
          <p:cNvSpPr txBox="1"/>
          <p:nvPr>
            <p:ph idx="1" type="subTitle"/>
          </p:nvPr>
        </p:nvSpPr>
        <p:spPr>
          <a:xfrm rot="-490">
            <a:off x="1075275" y="3913782"/>
            <a:ext cx="2103000" cy="51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Neptune is </a:t>
            </a:r>
            <a:r>
              <a:rPr lang="en"/>
              <a:t>the farthest planet from the Sun</a:t>
            </a:r>
            <a:endParaRPr/>
          </a:p>
        </p:txBody>
      </p:sp>
      <p:sp>
        <p:nvSpPr>
          <p:cNvPr id="561" name="Google Shape;561;p62"/>
          <p:cNvSpPr txBox="1"/>
          <p:nvPr>
            <p:ph idx="2" type="subTitle"/>
          </p:nvPr>
        </p:nvSpPr>
        <p:spPr>
          <a:xfrm rot="-981">
            <a:off x="1075275" y="3510036"/>
            <a:ext cx="2103000" cy="33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LOYALTY</a:t>
            </a:r>
            <a:endParaRPr/>
          </a:p>
        </p:txBody>
      </p:sp>
      <p:sp>
        <p:nvSpPr>
          <p:cNvPr id="562" name="Google Shape;562;p62"/>
          <p:cNvSpPr txBox="1"/>
          <p:nvPr>
            <p:ph idx="3" type="subTitle"/>
          </p:nvPr>
        </p:nvSpPr>
        <p:spPr>
          <a:xfrm rot="-490">
            <a:off x="3520381" y="3913782"/>
            <a:ext cx="2103000" cy="5121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563" name="Google Shape;563;p62"/>
          <p:cNvSpPr txBox="1"/>
          <p:nvPr>
            <p:ph idx="4" type="subTitle"/>
          </p:nvPr>
        </p:nvSpPr>
        <p:spPr>
          <a:xfrm rot="-981">
            <a:off x="3520381" y="3510036"/>
            <a:ext cx="2103000" cy="33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EFFICIENCY</a:t>
            </a:r>
            <a:endParaRPr/>
          </a:p>
        </p:txBody>
      </p:sp>
      <p:sp>
        <p:nvSpPr>
          <p:cNvPr id="564" name="Google Shape;564;p62"/>
          <p:cNvSpPr txBox="1"/>
          <p:nvPr>
            <p:ph idx="5" type="subTitle"/>
          </p:nvPr>
        </p:nvSpPr>
        <p:spPr>
          <a:xfrm rot="-490">
            <a:off x="5965725" y="3913782"/>
            <a:ext cx="2103000" cy="51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Open Sans"/>
                <a:ea typeface="Open Sans"/>
                <a:cs typeface="Open Sans"/>
                <a:sym typeface="Open Sans"/>
              </a:rPr>
              <a:t>Jupiter is the biggest planet of them all</a:t>
            </a:r>
            <a:endParaRPr>
              <a:latin typeface="Open Sans"/>
              <a:ea typeface="Open Sans"/>
              <a:cs typeface="Open Sans"/>
              <a:sym typeface="Open Sans"/>
            </a:endParaRPr>
          </a:p>
        </p:txBody>
      </p:sp>
      <p:sp>
        <p:nvSpPr>
          <p:cNvPr id="565" name="Google Shape;565;p62"/>
          <p:cNvSpPr txBox="1"/>
          <p:nvPr>
            <p:ph idx="6" type="subTitle"/>
          </p:nvPr>
        </p:nvSpPr>
        <p:spPr>
          <a:xfrm rot="-981">
            <a:off x="5965725" y="3510036"/>
            <a:ext cx="2103000" cy="33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COMMITMENT</a:t>
            </a:r>
            <a:endParaRPr/>
          </a:p>
        </p:txBody>
      </p:sp>
      <p:grpSp>
        <p:nvGrpSpPr>
          <p:cNvPr id="566" name="Google Shape;566;p62"/>
          <p:cNvGrpSpPr/>
          <p:nvPr/>
        </p:nvGrpSpPr>
        <p:grpSpPr>
          <a:xfrm>
            <a:off x="2899675" y="879072"/>
            <a:ext cx="3344400" cy="2132653"/>
            <a:chOff x="2899675" y="879072"/>
            <a:chExt cx="3344400" cy="2132653"/>
          </a:xfrm>
        </p:grpSpPr>
        <p:pic>
          <p:nvPicPr>
            <p:cNvPr descr="girl portrait" id="567" name="Google Shape;567;p62" title="s19"/>
            <p:cNvPicPr preferRelativeResize="0"/>
            <p:nvPr/>
          </p:nvPicPr>
          <p:blipFill>
            <a:blip r:embed="rId3">
              <a:alphaModFix/>
            </a:blip>
            <a:stretch>
              <a:fillRect/>
            </a:stretch>
          </p:blipFill>
          <p:spPr>
            <a:xfrm>
              <a:off x="2899675" y="1189525"/>
              <a:ext cx="3344400" cy="1822200"/>
            </a:xfrm>
            <a:prstGeom prst="roundRect">
              <a:avLst>
                <a:gd fmla="val 9751" name="adj"/>
              </a:avLst>
            </a:prstGeom>
            <a:noFill/>
            <a:ln cap="flat" cmpd="sng" w="38100">
              <a:solidFill>
                <a:schemeClr val="accent1"/>
              </a:solidFill>
              <a:prstDash val="solid"/>
              <a:round/>
              <a:headEnd len="sm" w="sm" type="none"/>
              <a:tailEnd len="sm" w="sm" type="none"/>
            </a:ln>
          </p:spPr>
        </p:pic>
        <p:sp>
          <p:nvSpPr>
            <p:cNvPr id="568" name="Google Shape;568;p62"/>
            <p:cNvSpPr/>
            <p:nvPr/>
          </p:nvSpPr>
          <p:spPr>
            <a:xfrm rot="877214">
              <a:off x="5743208" y="919379"/>
              <a:ext cx="386153" cy="520492"/>
            </a:xfrm>
            <a:prstGeom prst="flowChartOffpageConnector">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5"/>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CONTENTS OF THIS TEMPLATE</a:t>
            </a:r>
            <a:endParaRPr/>
          </a:p>
        </p:txBody>
      </p:sp>
      <p:sp>
        <p:nvSpPr>
          <p:cNvPr id="211" name="Google Shape;211;p45"/>
          <p:cNvSpPr txBox="1"/>
          <p:nvPr>
            <p:ph idx="1" type="subTitle"/>
          </p:nvPr>
        </p:nvSpPr>
        <p:spPr>
          <a:xfrm>
            <a:off x="713225" y="1261872"/>
            <a:ext cx="7717500" cy="3365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rgbClr val="30394B"/>
                </a:solidFill>
              </a:rPr>
              <a:t>Here’s what you’ll find in this</a:t>
            </a:r>
            <a:r>
              <a:rPr b="1" lang="en">
                <a:solidFill>
                  <a:srgbClr val="30394B"/>
                </a:solidFill>
              </a:rPr>
              <a:t> </a:t>
            </a:r>
            <a:r>
              <a:rPr b="1" lang="en">
                <a:solidFill>
                  <a:srgbClr val="30394B"/>
                </a:solidFill>
                <a:uFill>
                  <a:noFill/>
                </a:uFill>
                <a:hlinkClick r:id="rId3">
                  <a:extLst>
                    <a:ext uri="{A12FA001-AC4F-418D-AE19-62706E023703}">
                      <ahyp:hlinkClr val="tx"/>
                    </a:ext>
                  </a:extLst>
                </a:hlinkClick>
              </a:rPr>
              <a:t>Slidesgo</a:t>
            </a:r>
            <a:r>
              <a:rPr lang="en">
                <a:solidFill>
                  <a:srgbClr val="30394B"/>
                </a:solidFill>
              </a:rPr>
              <a:t> template: </a:t>
            </a:r>
            <a:endParaRPr>
              <a:solidFill>
                <a:srgbClr val="30394B"/>
              </a:solidFill>
            </a:endParaRPr>
          </a:p>
          <a:p>
            <a:pPr indent="-304800" lvl="0" marL="457200" rtl="0" algn="l">
              <a:spcBef>
                <a:spcPts val="1600"/>
              </a:spcBef>
              <a:spcAft>
                <a:spcPts val="0"/>
              </a:spcAft>
              <a:buClr>
                <a:srgbClr val="30394B"/>
              </a:buClr>
              <a:buSzPts val="1200"/>
              <a:buFont typeface="Open Sans"/>
              <a:buAutoNum type="arabicPeriod"/>
            </a:pPr>
            <a:r>
              <a:rPr lang="en">
                <a:solidFill>
                  <a:srgbClr val="30394B"/>
                </a:solidFill>
              </a:rPr>
              <a:t>A slide structure based on a </a:t>
            </a:r>
            <a:r>
              <a:rPr lang="en">
                <a:solidFill>
                  <a:srgbClr val="30394B"/>
                </a:solidFill>
              </a:rPr>
              <a:t>multi-</a:t>
            </a:r>
            <a:r>
              <a:rPr lang="en">
                <a:solidFill>
                  <a:srgbClr val="30394B"/>
                </a:solidFill>
              </a:rPr>
              <a:t>purpose presentation</a:t>
            </a:r>
            <a:r>
              <a:rPr lang="en">
                <a:solidFill>
                  <a:srgbClr val="30394B"/>
                </a:solidFill>
              </a:rPr>
              <a:t>, which you can easily adapt to your needs. For more info on how to edit the template, please visit </a:t>
            </a:r>
            <a:r>
              <a:rPr b="1" lang="en">
                <a:solidFill>
                  <a:srgbClr val="30394B"/>
                </a:solidFill>
                <a:uFill>
                  <a:noFill/>
                </a:uFill>
                <a:hlinkClick r:id="rId4">
                  <a:extLst>
                    <a:ext uri="{A12FA001-AC4F-418D-AE19-62706E023703}">
                      <ahyp:hlinkClr val="tx"/>
                    </a:ext>
                  </a:extLst>
                </a:hlinkClick>
              </a:rPr>
              <a:t>Slidesgo School</a:t>
            </a:r>
            <a:r>
              <a:rPr lang="en">
                <a:solidFill>
                  <a:srgbClr val="30394B"/>
                </a:solidFill>
              </a:rPr>
              <a:t> or read our </a:t>
            </a:r>
            <a:r>
              <a:rPr b="1" lang="en">
                <a:solidFill>
                  <a:srgbClr val="30394B"/>
                </a:solidFill>
                <a:uFill>
                  <a:noFill/>
                </a:uFill>
                <a:hlinkClick r:id="rId5">
                  <a:extLst>
                    <a:ext uri="{A12FA001-AC4F-418D-AE19-62706E023703}">
                      <ahyp:hlinkClr val="tx"/>
                    </a:ext>
                  </a:extLst>
                </a:hlinkClick>
              </a:rPr>
              <a:t>FAQs</a:t>
            </a:r>
            <a:r>
              <a:rPr b="1" lang="en">
                <a:solidFill>
                  <a:srgbClr val="30394B"/>
                </a:solidFill>
              </a:rPr>
              <a:t>.</a:t>
            </a:r>
            <a:endParaRPr b="1">
              <a:solidFill>
                <a:srgbClr val="30394B"/>
              </a:solidFill>
            </a:endParaRPr>
          </a:p>
          <a:p>
            <a:pPr indent="-304800" lvl="0" marL="457200" rtl="0" algn="l">
              <a:spcBef>
                <a:spcPts val="0"/>
              </a:spcBef>
              <a:spcAft>
                <a:spcPts val="0"/>
              </a:spcAft>
              <a:buClr>
                <a:srgbClr val="30394B"/>
              </a:buClr>
              <a:buSzPts val="1200"/>
              <a:buFont typeface="Open Sans"/>
              <a:buAutoNum type="arabicPeriod"/>
            </a:pPr>
            <a:r>
              <a:rPr lang="en">
                <a:solidFill>
                  <a:srgbClr val="30394B"/>
                </a:solidFill>
              </a:rPr>
              <a:t>An assortment of pictures and illustrations that are suitable for use in the presentation can be found in the </a:t>
            </a:r>
            <a:r>
              <a:rPr b="1" lang="en">
                <a:solidFill>
                  <a:schemeClr val="hlink"/>
                </a:solidFill>
                <a:uFill>
                  <a:noFill/>
                </a:uFill>
                <a:hlinkClick action="ppaction://hlinksldjump" r:id="rId6"/>
              </a:rPr>
              <a:t>alternative resources</a:t>
            </a:r>
            <a:r>
              <a:rPr lang="en">
                <a:solidFill>
                  <a:srgbClr val="30394B"/>
                </a:solidFill>
              </a:rPr>
              <a:t> slide.</a:t>
            </a:r>
            <a:endParaRPr>
              <a:solidFill>
                <a:srgbClr val="30394B"/>
              </a:solidFill>
            </a:endParaRPr>
          </a:p>
          <a:p>
            <a:pPr indent="-304800" lvl="0" marL="457200" rtl="0" algn="l">
              <a:spcBef>
                <a:spcPts val="0"/>
              </a:spcBef>
              <a:spcAft>
                <a:spcPts val="0"/>
              </a:spcAft>
              <a:buClr>
                <a:srgbClr val="30394B"/>
              </a:buClr>
              <a:buSzPts val="1200"/>
              <a:buFont typeface="Open Sans"/>
              <a:buAutoNum type="arabicPeriod"/>
            </a:pPr>
            <a:r>
              <a:rPr lang="en">
                <a:solidFill>
                  <a:srgbClr val="30394B"/>
                </a:solidFill>
              </a:rPr>
              <a:t>A </a:t>
            </a:r>
            <a:r>
              <a:rPr b="1" lang="en">
                <a:solidFill>
                  <a:srgbClr val="30394B"/>
                </a:solidFill>
                <a:uFill>
                  <a:noFill/>
                </a:uFill>
                <a:hlinkClick action="ppaction://hlinksldjump" r:id="rId7">
                  <a:extLst>
                    <a:ext uri="{A12FA001-AC4F-418D-AE19-62706E023703}">
                      <ahyp:hlinkClr val="tx"/>
                    </a:ext>
                  </a:extLst>
                </a:hlinkClick>
              </a:rPr>
              <a:t>thanks</a:t>
            </a:r>
            <a:r>
              <a:rPr lang="en">
                <a:solidFill>
                  <a:srgbClr val="FF0000"/>
                </a:solidFill>
                <a:uFill>
                  <a:noFill/>
                </a:uFill>
                <a:hlinkClick action="ppaction://hlinksldjump" r:id="rId8">
                  <a:extLst>
                    <a:ext uri="{A12FA001-AC4F-418D-AE19-62706E023703}">
                      <ahyp:hlinkClr val="tx"/>
                    </a:ext>
                  </a:extLst>
                </a:hlinkClick>
              </a:rPr>
              <a:t> </a:t>
            </a:r>
            <a:r>
              <a:rPr lang="en">
                <a:solidFill>
                  <a:srgbClr val="30394B"/>
                </a:solidFill>
              </a:rPr>
              <a:t>slide, which you must keep so that proper credits for our design are given.</a:t>
            </a:r>
            <a:endParaRPr>
              <a:solidFill>
                <a:srgbClr val="30394B"/>
              </a:solidFill>
            </a:endParaRPr>
          </a:p>
          <a:p>
            <a:pPr indent="-304800" lvl="0" marL="457200" rtl="0" algn="l">
              <a:spcBef>
                <a:spcPts val="0"/>
              </a:spcBef>
              <a:spcAft>
                <a:spcPts val="0"/>
              </a:spcAft>
              <a:buClr>
                <a:srgbClr val="30394B"/>
              </a:buClr>
              <a:buSzPts val="1200"/>
              <a:buFont typeface="Open Sans"/>
              <a:buAutoNum type="arabicPeriod"/>
            </a:pPr>
            <a:r>
              <a:rPr lang="en">
                <a:solidFill>
                  <a:srgbClr val="30394B"/>
                </a:solidFill>
              </a:rPr>
              <a:t>A </a:t>
            </a:r>
            <a:r>
              <a:rPr b="1" lang="en">
                <a:solidFill>
                  <a:schemeClr val="hlink"/>
                </a:solidFill>
                <a:uFill>
                  <a:noFill/>
                </a:uFill>
                <a:hlinkClick action="ppaction://hlinksldjump" r:id="rId9"/>
              </a:rPr>
              <a:t>resources </a:t>
            </a:r>
            <a:r>
              <a:rPr lang="en">
                <a:solidFill>
                  <a:schemeClr val="hlink"/>
                </a:solidFill>
                <a:uFill>
                  <a:noFill/>
                </a:uFill>
                <a:hlinkClick action="ppaction://hlinksldjump" r:id="rId10"/>
              </a:rPr>
              <a:t>slide</a:t>
            </a:r>
            <a:r>
              <a:rPr lang="en">
                <a:solidFill>
                  <a:srgbClr val="30394B"/>
                </a:solidFill>
              </a:rPr>
              <a:t>, where you’ll find links to all the elements used in the template.</a:t>
            </a:r>
            <a:endParaRPr>
              <a:solidFill>
                <a:srgbClr val="30394B"/>
              </a:solidFill>
            </a:endParaRPr>
          </a:p>
          <a:p>
            <a:pPr indent="-304800" lvl="0" marL="457200" rtl="0" algn="l">
              <a:spcBef>
                <a:spcPts val="0"/>
              </a:spcBef>
              <a:spcAft>
                <a:spcPts val="0"/>
              </a:spcAft>
              <a:buClr>
                <a:srgbClr val="30394B"/>
              </a:buClr>
              <a:buSzPts val="1200"/>
              <a:buFont typeface="Open Sans"/>
              <a:buAutoNum type="arabicPeriod"/>
            </a:pPr>
            <a:r>
              <a:rPr b="1" lang="en">
                <a:solidFill>
                  <a:srgbClr val="30394B"/>
                </a:solidFill>
                <a:uFill>
                  <a:noFill/>
                </a:uFill>
                <a:hlinkClick>
                  <a:extLst>
                    <a:ext uri="{A12FA001-AC4F-418D-AE19-62706E023703}">
                      <ahyp:hlinkClr val="tx"/>
                    </a:ext>
                  </a:extLst>
                </a:hlinkClick>
              </a:rPr>
              <a:t>Instructions for use</a:t>
            </a:r>
            <a:r>
              <a:rPr b="1" lang="en">
                <a:solidFill>
                  <a:srgbClr val="30394B"/>
                </a:solidFill>
              </a:rPr>
              <a:t>.</a:t>
            </a:r>
            <a:endParaRPr b="1">
              <a:solidFill>
                <a:srgbClr val="30394B"/>
              </a:solidFill>
            </a:endParaRPr>
          </a:p>
          <a:p>
            <a:pPr indent="-304800" lvl="0" marL="457200" rtl="0" algn="l">
              <a:spcBef>
                <a:spcPts val="0"/>
              </a:spcBef>
              <a:spcAft>
                <a:spcPts val="0"/>
              </a:spcAft>
              <a:buClr>
                <a:srgbClr val="30394B"/>
              </a:buClr>
              <a:buSzPts val="1200"/>
              <a:buFont typeface="Open Sans"/>
              <a:buAutoNum type="arabicPeriod"/>
            </a:pPr>
            <a:r>
              <a:rPr lang="en">
                <a:solidFill>
                  <a:srgbClr val="30394B"/>
                </a:solidFill>
              </a:rPr>
              <a:t>Final slides with: </a:t>
            </a:r>
            <a:endParaRPr>
              <a:solidFill>
                <a:srgbClr val="30394B"/>
              </a:solidFill>
            </a:endParaRPr>
          </a:p>
          <a:p>
            <a:pPr indent="-304800" lvl="0" marL="914400" rtl="0" algn="l">
              <a:spcBef>
                <a:spcPts val="0"/>
              </a:spcBef>
              <a:spcAft>
                <a:spcPts val="0"/>
              </a:spcAft>
              <a:buSzPts val="1200"/>
              <a:buFont typeface="Open Sans"/>
              <a:buAutoNum type="arabicPeriod"/>
            </a:pPr>
            <a:r>
              <a:rPr lang="en">
                <a:solidFill>
                  <a:srgbClr val="30394B"/>
                </a:solidFill>
              </a:rPr>
              <a:t>The</a:t>
            </a:r>
            <a:r>
              <a:rPr lang="en">
                <a:solidFill>
                  <a:schemeClr val="hlink"/>
                </a:solidFill>
                <a:uFill>
                  <a:noFill/>
                </a:uFill>
                <a:hlinkClick action="ppaction://hlinksldjump" r:id="rId11"/>
              </a:rPr>
              <a:t> </a:t>
            </a:r>
            <a:r>
              <a:rPr b="1" lang="en">
                <a:solidFill>
                  <a:schemeClr val="hlink"/>
                </a:solidFill>
                <a:uFill>
                  <a:noFill/>
                </a:uFill>
                <a:hlinkClick action="ppaction://hlinksldjump" r:id="rId12"/>
              </a:rPr>
              <a:t>f</a:t>
            </a:r>
            <a:r>
              <a:rPr b="1" lang="en">
                <a:solidFill>
                  <a:srgbClr val="30394B"/>
                </a:solidFill>
                <a:uFill>
                  <a:noFill/>
                </a:uFill>
                <a:hlinkClick action="ppaction://hlinksldjump" r:id="rId13">
                  <a:extLst>
                    <a:ext uri="{A12FA001-AC4F-418D-AE19-62706E023703}">
                      <ahyp:hlinkClr val="tx"/>
                    </a:ext>
                  </a:extLst>
                </a:hlinkClick>
              </a:rPr>
              <a:t>onts and colors</a:t>
            </a:r>
            <a:r>
              <a:rPr lang="en">
                <a:solidFill>
                  <a:schemeClr val="hlink"/>
                </a:solidFill>
                <a:uFill>
                  <a:noFill/>
                </a:uFill>
                <a:hlinkClick action="ppaction://hlinksldjump" r:id="rId14"/>
              </a:rPr>
              <a:t> </a:t>
            </a:r>
            <a:r>
              <a:rPr lang="en">
                <a:solidFill>
                  <a:srgbClr val="30394B"/>
                </a:solidFill>
              </a:rPr>
              <a:t>used in the template.</a:t>
            </a:r>
            <a:endParaRPr>
              <a:solidFill>
                <a:srgbClr val="30394B"/>
              </a:solidFill>
            </a:endParaRPr>
          </a:p>
          <a:p>
            <a:pPr indent="-304800" lvl="0" marL="914400" rtl="0" algn="l">
              <a:spcBef>
                <a:spcPts val="0"/>
              </a:spcBef>
              <a:spcAft>
                <a:spcPts val="0"/>
              </a:spcAft>
              <a:buSzPts val="1200"/>
              <a:buFont typeface="Open Sans"/>
              <a:buAutoNum type="arabicPeriod"/>
            </a:pPr>
            <a:r>
              <a:rPr lang="en">
                <a:solidFill>
                  <a:srgbClr val="30394B"/>
                </a:solidFill>
              </a:rPr>
              <a:t>A selection of </a:t>
            </a:r>
            <a:r>
              <a:rPr b="1" lang="en">
                <a:solidFill>
                  <a:srgbClr val="30394B"/>
                </a:solidFill>
                <a:uFill>
                  <a:noFill/>
                </a:uFill>
                <a:hlinkClick action="ppaction://hlinksldjump" r:id="rId15">
                  <a:extLst>
                    <a:ext uri="{A12FA001-AC4F-418D-AE19-62706E023703}">
                      <ahyp:hlinkClr val="tx"/>
                    </a:ext>
                  </a:extLst>
                </a:hlinkClick>
              </a:rPr>
              <a:t>illustrations</a:t>
            </a:r>
            <a:r>
              <a:rPr lang="en">
                <a:solidFill>
                  <a:srgbClr val="30394B"/>
                </a:solidFill>
              </a:rPr>
              <a:t>. You can also customize and animate them as you wish with the online editor. Visit </a:t>
            </a:r>
            <a:r>
              <a:rPr b="1" lang="en">
                <a:solidFill>
                  <a:srgbClr val="30394B"/>
                </a:solidFill>
                <a:uFill>
                  <a:noFill/>
                </a:uFill>
                <a:hlinkClick r:id="rId16">
                  <a:extLst>
                    <a:ext uri="{A12FA001-AC4F-418D-AE19-62706E023703}">
                      <ahyp:hlinkClr val="tx"/>
                    </a:ext>
                  </a:extLst>
                </a:hlinkClick>
              </a:rPr>
              <a:t>Stories by Freepik</a:t>
            </a:r>
            <a:r>
              <a:rPr lang="en">
                <a:solidFill>
                  <a:srgbClr val="30394B"/>
                </a:solidFill>
              </a:rPr>
              <a:t> to find more. </a:t>
            </a:r>
            <a:endParaRPr>
              <a:solidFill>
                <a:srgbClr val="30394B"/>
              </a:solidFill>
            </a:endParaRPr>
          </a:p>
          <a:p>
            <a:pPr indent="-304800" lvl="0" marL="914400" rtl="0" algn="l">
              <a:spcBef>
                <a:spcPts val="0"/>
              </a:spcBef>
              <a:spcAft>
                <a:spcPts val="0"/>
              </a:spcAft>
              <a:buSzPts val="1200"/>
              <a:buFont typeface="Open Sans"/>
              <a:buAutoNum type="arabicPeriod"/>
            </a:pPr>
            <a:r>
              <a:rPr lang="en">
                <a:solidFill>
                  <a:srgbClr val="30394B"/>
                </a:solidFill>
              </a:rPr>
              <a:t>More</a:t>
            </a:r>
            <a:r>
              <a:rPr lang="en">
                <a:solidFill>
                  <a:srgbClr val="30394B"/>
                </a:solidFill>
                <a:uFill>
                  <a:noFill/>
                </a:uFill>
                <a:hlinkClick action="ppaction://hlinksldjump" r:id="rId17">
                  <a:extLst>
                    <a:ext uri="{A12FA001-AC4F-418D-AE19-62706E023703}">
                      <ahyp:hlinkClr val="tx"/>
                    </a:ext>
                  </a:extLst>
                </a:hlinkClick>
              </a:rPr>
              <a:t> </a:t>
            </a:r>
            <a:r>
              <a:rPr b="1" lang="en">
                <a:solidFill>
                  <a:srgbClr val="30394B"/>
                </a:solidFill>
                <a:uFill>
                  <a:noFill/>
                </a:uFill>
                <a:hlinkClick action="ppaction://hlinksldjump" r:id="rId18">
                  <a:extLst>
                    <a:ext uri="{A12FA001-AC4F-418D-AE19-62706E023703}">
                      <ahyp:hlinkClr val="tx"/>
                    </a:ext>
                  </a:extLst>
                </a:hlinkClick>
              </a:rPr>
              <a:t>infographic resources</a:t>
            </a:r>
            <a:r>
              <a:rPr lang="en">
                <a:solidFill>
                  <a:srgbClr val="30394B"/>
                </a:solidFill>
              </a:rPr>
              <a:t>, whose size and color can be edited. </a:t>
            </a:r>
            <a:endParaRPr>
              <a:solidFill>
                <a:srgbClr val="30394B"/>
              </a:solidFill>
            </a:endParaRPr>
          </a:p>
          <a:p>
            <a:pPr indent="-304800" lvl="0" marL="914400" rtl="0" algn="l">
              <a:spcBef>
                <a:spcPts val="0"/>
              </a:spcBef>
              <a:spcAft>
                <a:spcPts val="0"/>
              </a:spcAft>
              <a:buSzPts val="1200"/>
              <a:buFont typeface="Open Sans"/>
              <a:buAutoNum type="arabicPeriod"/>
            </a:pPr>
            <a:r>
              <a:rPr lang="en">
                <a:solidFill>
                  <a:srgbClr val="30394B"/>
                </a:solidFill>
              </a:rPr>
              <a:t>Sets of </a:t>
            </a:r>
            <a:r>
              <a:rPr b="1" lang="en">
                <a:solidFill>
                  <a:schemeClr val="hlink"/>
                </a:solidFill>
                <a:uFill>
                  <a:noFill/>
                </a:uFill>
                <a:hlinkClick action="ppaction://hlinksldjump" r:id="rId19"/>
              </a:rPr>
              <a:t>customizable icons</a:t>
            </a:r>
            <a:r>
              <a:rPr lang="en">
                <a:solidFill>
                  <a:schemeClr val="hlink"/>
                </a:solidFill>
                <a:uFill>
                  <a:noFill/>
                </a:uFill>
                <a:hlinkClick action="ppaction://hlinksldjump" r:id="rId20"/>
              </a:rPr>
              <a:t> </a:t>
            </a:r>
            <a:r>
              <a:rPr lang="en">
                <a:solidFill>
                  <a:srgbClr val="30394B"/>
                </a:solidFill>
              </a:rPr>
              <a:t>of the following themes: general, business, avatar, creative process, education, help &amp; support, medical, nature, performing arts, SEO &amp; marketing, and teamwork.</a:t>
            </a:r>
            <a:endParaRPr>
              <a:solidFill>
                <a:srgbClr val="30394B"/>
              </a:solidFill>
            </a:endParaRPr>
          </a:p>
          <a:p>
            <a:pPr indent="0" lvl="0" marL="0" rtl="0" algn="l">
              <a:spcBef>
                <a:spcPts val="1600"/>
              </a:spcBef>
              <a:spcAft>
                <a:spcPts val="0"/>
              </a:spcAft>
              <a:buClr>
                <a:schemeClr val="dk1"/>
              </a:buClr>
              <a:buSzPts val="1100"/>
              <a:buFont typeface="Arial"/>
              <a:buNone/>
            </a:pPr>
            <a:r>
              <a:rPr lang="en">
                <a:solidFill>
                  <a:srgbClr val="30394B"/>
                </a:solidFill>
              </a:rPr>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grpSp>
        <p:nvGrpSpPr>
          <p:cNvPr id="573" name="Google Shape;573;p63"/>
          <p:cNvGrpSpPr/>
          <p:nvPr/>
        </p:nvGrpSpPr>
        <p:grpSpPr>
          <a:xfrm>
            <a:off x="4772975" y="1714838"/>
            <a:ext cx="1650300" cy="2366914"/>
            <a:chOff x="4772975" y="1714838"/>
            <a:chExt cx="1650300" cy="2366914"/>
          </a:xfrm>
        </p:grpSpPr>
        <p:sp>
          <p:nvSpPr>
            <p:cNvPr id="574" name="Google Shape;574;p63"/>
            <p:cNvSpPr/>
            <p:nvPr/>
          </p:nvSpPr>
          <p:spPr>
            <a:xfrm>
              <a:off x="4772975" y="2065752"/>
              <a:ext cx="1650300" cy="20160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63"/>
            <p:cNvGrpSpPr/>
            <p:nvPr/>
          </p:nvGrpSpPr>
          <p:grpSpPr>
            <a:xfrm>
              <a:off x="5955578" y="1714838"/>
              <a:ext cx="331509" cy="506763"/>
              <a:chOff x="7052678" y="3327363"/>
              <a:chExt cx="331509" cy="506763"/>
            </a:xfrm>
          </p:grpSpPr>
          <p:sp>
            <p:nvSpPr>
              <p:cNvPr id="576" name="Google Shape;576;p63"/>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3"/>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 name="Google Shape;578;p63"/>
          <p:cNvGrpSpPr/>
          <p:nvPr/>
        </p:nvGrpSpPr>
        <p:grpSpPr>
          <a:xfrm>
            <a:off x="713225" y="1714838"/>
            <a:ext cx="1650300" cy="2378398"/>
            <a:chOff x="713225" y="1714838"/>
            <a:chExt cx="1650300" cy="2378398"/>
          </a:xfrm>
        </p:grpSpPr>
        <p:sp>
          <p:nvSpPr>
            <p:cNvPr id="579" name="Google Shape;579;p63"/>
            <p:cNvSpPr/>
            <p:nvPr/>
          </p:nvSpPr>
          <p:spPr>
            <a:xfrm>
              <a:off x="713225" y="2077236"/>
              <a:ext cx="1650300" cy="20160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63"/>
            <p:cNvGrpSpPr/>
            <p:nvPr/>
          </p:nvGrpSpPr>
          <p:grpSpPr>
            <a:xfrm>
              <a:off x="1863678" y="1714838"/>
              <a:ext cx="331509" cy="506763"/>
              <a:chOff x="4003753" y="3620963"/>
              <a:chExt cx="331509" cy="506763"/>
            </a:xfrm>
          </p:grpSpPr>
          <p:sp>
            <p:nvSpPr>
              <p:cNvPr id="581" name="Google Shape;581;p63"/>
              <p:cNvSpPr/>
              <p:nvPr/>
            </p:nvSpPr>
            <p:spPr>
              <a:xfrm flipH="1" rot="-1186565">
                <a:off x="4223125" y="36424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3"/>
              <p:cNvSpPr/>
              <p:nvPr/>
            </p:nvSpPr>
            <p:spPr>
              <a:xfrm flipH="1">
                <a:off x="4003753" y="36209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3" name="Google Shape;583;p63"/>
          <p:cNvSpPr/>
          <p:nvPr/>
        </p:nvSpPr>
        <p:spPr>
          <a:xfrm>
            <a:off x="6780425" y="2088720"/>
            <a:ext cx="1650300" cy="20160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3"/>
          <p:cNvSpPr/>
          <p:nvPr/>
        </p:nvSpPr>
        <p:spPr>
          <a:xfrm>
            <a:off x="2735625" y="2100204"/>
            <a:ext cx="1650300" cy="20160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3"/>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PERSONALITY</a:t>
            </a:r>
            <a:endParaRPr/>
          </a:p>
        </p:txBody>
      </p:sp>
      <p:sp>
        <p:nvSpPr>
          <p:cNvPr id="586" name="Google Shape;586;p63"/>
          <p:cNvSpPr txBox="1"/>
          <p:nvPr>
            <p:ph idx="1" type="subTitle"/>
          </p:nvPr>
        </p:nvSpPr>
        <p:spPr>
          <a:xfrm>
            <a:off x="761075" y="3273552"/>
            <a:ext cx="1554600" cy="8424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Saturn is the ringed one and a gas giant</a:t>
            </a:r>
            <a:endParaRPr/>
          </a:p>
          <a:p>
            <a:pPr indent="0" lvl="0" marL="0" rtl="0" algn="ctr">
              <a:spcBef>
                <a:spcPts val="0"/>
              </a:spcBef>
              <a:spcAft>
                <a:spcPts val="0"/>
              </a:spcAft>
              <a:buNone/>
            </a:pPr>
            <a:r>
              <a:t/>
            </a:r>
            <a:endParaRPr/>
          </a:p>
        </p:txBody>
      </p:sp>
      <p:sp>
        <p:nvSpPr>
          <p:cNvPr id="587" name="Google Shape;587;p63"/>
          <p:cNvSpPr txBox="1"/>
          <p:nvPr>
            <p:ph idx="2" type="subTitle"/>
          </p:nvPr>
        </p:nvSpPr>
        <p:spPr>
          <a:xfrm rot="-1287">
            <a:off x="737075" y="2790966"/>
            <a:ext cx="1602600" cy="425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SATURN</a:t>
            </a:r>
            <a:endParaRPr/>
          </a:p>
        </p:txBody>
      </p:sp>
      <p:sp>
        <p:nvSpPr>
          <p:cNvPr id="588" name="Google Shape;588;p63"/>
          <p:cNvSpPr txBox="1"/>
          <p:nvPr>
            <p:ph idx="3" type="subTitle"/>
          </p:nvPr>
        </p:nvSpPr>
        <p:spPr>
          <a:xfrm>
            <a:off x="2783475" y="3273552"/>
            <a:ext cx="1554600" cy="8424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a:p>
            <a:pPr indent="0" lvl="0" marL="0" rtl="0" algn="ctr">
              <a:spcBef>
                <a:spcPts val="0"/>
              </a:spcBef>
              <a:spcAft>
                <a:spcPts val="0"/>
              </a:spcAft>
              <a:buNone/>
            </a:pPr>
            <a:r>
              <a:t/>
            </a:r>
            <a:endParaRPr/>
          </a:p>
        </p:txBody>
      </p:sp>
      <p:sp>
        <p:nvSpPr>
          <p:cNvPr id="589" name="Google Shape;589;p63"/>
          <p:cNvSpPr txBox="1"/>
          <p:nvPr>
            <p:ph idx="4" type="subTitle"/>
          </p:nvPr>
        </p:nvSpPr>
        <p:spPr>
          <a:xfrm rot="-1287">
            <a:off x="2759475" y="2790992"/>
            <a:ext cx="1602600" cy="425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VENUS</a:t>
            </a:r>
            <a:endParaRPr/>
          </a:p>
        </p:txBody>
      </p:sp>
      <p:sp>
        <p:nvSpPr>
          <p:cNvPr id="590" name="Google Shape;590;p63"/>
          <p:cNvSpPr txBox="1"/>
          <p:nvPr>
            <p:ph idx="5" type="subTitle"/>
          </p:nvPr>
        </p:nvSpPr>
        <p:spPr>
          <a:xfrm>
            <a:off x="4820825" y="3273552"/>
            <a:ext cx="1554600" cy="8424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Despite being red, Mars is actually a cold place</a:t>
            </a:r>
            <a:endParaRPr/>
          </a:p>
          <a:p>
            <a:pPr indent="0" lvl="0" marL="0" rtl="0" algn="ctr">
              <a:spcBef>
                <a:spcPts val="0"/>
              </a:spcBef>
              <a:spcAft>
                <a:spcPts val="0"/>
              </a:spcAft>
              <a:buNone/>
            </a:pPr>
            <a:r>
              <a:t/>
            </a:r>
            <a:endParaRPr/>
          </a:p>
        </p:txBody>
      </p:sp>
      <p:sp>
        <p:nvSpPr>
          <p:cNvPr id="591" name="Google Shape;591;p63"/>
          <p:cNvSpPr txBox="1"/>
          <p:nvPr>
            <p:ph idx="6" type="subTitle"/>
          </p:nvPr>
        </p:nvSpPr>
        <p:spPr>
          <a:xfrm rot="-1287">
            <a:off x="4796825" y="2790932"/>
            <a:ext cx="1602600" cy="425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MARS</a:t>
            </a:r>
            <a:endParaRPr/>
          </a:p>
        </p:txBody>
      </p:sp>
      <p:sp>
        <p:nvSpPr>
          <p:cNvPr id="592" name="Google Shape;592;p63"/>
          <p:cNvSpPr txBox="1"/>
          <p:nvPr>
            <p:ph idx="7" type="subTitle"/>
          </p:nvPr>
        </p:nvSpPr>
        <p:spPr>
          <a:xfrm>
            <a:off x="6828275" y="3273552"/>
            <a:ext cx="1554600" cy="8424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Mercury is the closest planet to the Sun</a:t>
            </a:r>
            <a:endParaRPr/>
          </a:p>
          <a:p>
            <a:pPr indent="0" lvl="0" marL="0" rtl="0" algn="ctr">
              <a:spcBef>
                <a:spcPts val="0"/>
              </a:spcBef>
              <a:spcAft>
                <a:spcPts val="0"/>
              </a:spcAft>
              <a:buNone/>
            </a:pPr>
            <a:r>
              <a:t/>
            </a:r>
            <a:endParaRPr/>
          </a:p>
        </p:txBody>
      </p:sp>
      <p:sp>
        <p:nvSpPr>
          <p:cNvPr id="593" name="Google Shape;593;p63"/>
          <p:cNvSpPr txBox="1"/>
          <p:nvPr>
            <p:ph idx="8" type="subTitle"/>
          </p:nvPr>
        </p:nvSpPr>
        <p:spPr>
          <a:xfrm rot="-1287">
            <a:off x="6804275" y="2790906"/>
            <a:ext cx="1602600" cy="425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MERCURY</a:t>
            </a:r>
            <a:endParaRPr/>
          </a:p>
        </p:txBody>
      </p:sp>
      <p:grpSp>
        <p:nvGrpSpPr>
          <p:cNvPr id="594" name="Google Shape;594;p63"/>
          <p:cNvGrpSpPr/>
          <p:nvPr/>
        </p:nvGrpSpPr>
        <p:grpSpPr>
          <a:xfrm>
            <a:off x="7435954" y="2321659"/>
            <a:ext cx="339253" cy="339253"/>
            <a:chOff x="5049725" y="3806450"/>
            <a:chExt cx="481825" cy="481825"/>
          </a:xfrm>
        </p:grpSpPr>
        <p:sp>
          <p:nvSpPr>
            <p:cNvPr id="595" name="Google Shape;595;p6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 name="Google Shape;596;p6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 name="Google Shape;597;p6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 name="Google Shape;598;p63"/>
          <p:cNvGrpSpPr/>
          <p:nvPr/>
        </p:nvGrpSpPr>
        <p:grpSpPr>
          <a:xfrm>
            <a:off x="1368758" y="2321659"/>
            <a:ext cx="339253" cy="339253"/>
            <a:chOff x="5651375" y="3806450"/>
            <a:chExt cx="481825" cy="481825"/>
          </a:xfrm>
        </p:grpSpPr>
        <p:sp>
          <p:nvSpPr>
            <p:cNvPr id="599" name="Google Shape;599;p6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 name="Google Shape;600;p6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 name="Google Shape;601;p6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 name="Google Shape;602;p6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 name="Google Shape;603;p63"/>
          <p:cNvGrpSpPr/>
          <p:nvPr/>
        </p:nvGrpSpPr>
        <p:grpSpPr>
          <a:xfrm>
            <a:off x="5428508" y="2321659"/>
            <a:ext cx="339253" cy="339253"/>
            <a:chOff x="1492675" y="4992125"/>
            <a:chExt cx="481825" cy="481825"/>
          </a:xfrm>
        </p:grpSpPr>
        <p:sp>
          <p:nvSpPr>
            <p:cNvPr id="604" name="Google Shape;604;p6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 name="Google Shape;605;p6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 name="Google Shape;606;p63"/>
          <p:cNvGrpSpPr/>
          <p:nvPr/>
        </p:nvGrpSpPr>
        <p:grpSpPr>
          <a:xfrm>
            <a:off x="3391150" y="2321659"/>
            <a:ext cx="339253" cy="339253"/>
            <a:chOff x="2085525" y="4992125"/>
            <a:chExt cx="481825" cy="481825"/>
          </a:xfrm>
        </p:grpSpPr>
        <p:sp>
          <p:nvSpPr>
            <p:cNvPr id="607" name="Google Shape;607;p6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 name="Google Shape;608;p6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grpSp>
        <p:nvGrpSpPr>
          <p:cNvPr id="613" name="Google Shape;613;p64"/>
          <p:cNvGrpSpPr/>
          <p:nvPr/>
        </p:nvGrpSpPr>
        <p:grpSpPr>
          <a:xfrm>
            <a:off x="5422287" y="1321638"/>
            <a:ext cx="1106050" cy="1145495"/>
            <a:chOff x="5422287" y="1321638"/>
            <a:chExt cx="1106050" cy="1145495"/>
          </a:xfrm>
        </p:grpSpPr>
        <p:sp>
          <p:nvSpPr>
            <p:cNvPr id="614" name="Google Shape;614;p64"/>
            <p:cNvSpPr/>
            <p:nvPr/>
          </p:nvSpPr>
          <p:spPr>
            <a:xfrm>
              <a:off x="5422287" y="1617287"/>
              <a:ext cx="1047302" cy="8498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chemeClr val="accent6"/>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 name="Google Shape;615;p64"/>
            <p:cNvGrpSpPr/>
            <p:nvPr/>
          </p:nvGrpSpPr>
          <p:grpSpPr>
            <a:xfrm>
              <a:off x="6196828" y="1321638"/>
              <a:ext cx="331509" cy="506763"/>
              <a:chOff x="7052678" y="3327363"/>
              <a:chExt cx="331509" cy="506763"/>
            </a:xfrm>
          </p:grpSpPr>
          <p:sp>
            <p:nvSpPr>
              <p:cNvPr id="616" name="Google Shape;616;p64"/>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4"/>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 name="Google Shape;618;p64"/>
          <p:cNvGrpSpPr/>
          <p:nvPr/>
        </p:nvGrpSpPr>
        <p:grpSpPr>
          <a:xfrm>
            <a:off x="2591528" y="1321638"/>
            <a:ext cx="1130230" cy="1145495"/>
            <a:chOff x="2591528" y="1321638"/>
            <a:chExt cx="1130230" cy="1145495"/>
          </a:xfrm>
        </p:grpSpPr>
        <p:sp>
          <p:nvSpPr>
            <p:cNvPr id="619" name="Google Shape;619;p64"/>
            <p:cNvSpPr/>
            <p:nvPr/>
          </p:nvSpPr>
          <p:spPr>
            <a:xfrm>
              <a:off x="2674455" y="1617287"/>
              <a:ext cx="1047302" cy="849845"/>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 name="Google Shape;620;p64"/>
            <p:cNvGrpSpPr/>
            <p:nvPr/>
          </p:nvGrpSpPr>
          <p:grpSpPr>
            <a:xfrm flipH="1">
              <a:off x="2591528" y="1321638"/>
              <a:ext cx="331509" cy="506763"/>
              <a:chOff x="7052678" y="3327363"/>
              <a:chExt cx="331509" cy="506763"/>
            </a:xfrm>
          </p:grpSpPr>
          <p:sp>
            <p:nvSpPr>
              <p:cNvPr id="621" name="Google Shape;621;p64"/>
              <p:cNvSpPr/>
              <p:nvPr/>
            </p:nvSpPr>
            <p:spPr>
              <a:xfrm rot="1186565">
                <a:off x="7136441" y="3348830"/>
                <a:ext cx="28373" cy="49539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4"/>
              <p:cNvSpPr/>
              <p:nvPr/>
            </p:nvSpPr>
            <p:spPr>
              <a:xfrm>
                <a:off x="7052687" y="3327363"/>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3" name="Google Shape;623;p64"/>
          <p:cNvSpPr/>
          <p:nvPr/>
        </p:nvSpPr>
        <p:spPr>
          <a:xfrm>
            <a:off x="6050500" y="2907792"/>
            <a:ext cx="2145600" cy="13431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4"/>
          <p:cNvSpPr/>
          <p:nvPr/>
        </p:nvSpPr>
        <p:spPr>
          <a:xfrm>
            <a:off x="947900" y="2907447"/>
            <a:ext cx="2145600" cy="13431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4"/>
          <p:cNvSpPr/>
          <p:nvPr/>
        </p:nvSpPr>
        <p:spPr>
          <a:xfrm>
            <a:off x="3499200" y="2907792"/>
            <a:ext cx="2145600" cy="13431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4"/>
          <p:cNvSpPr/>
          <p:nvPr/>
        </p:nvSpPr>
        <p:spPr>
          <a:xfrm flipH="1">
            <a:off x="4569444" y="2467126"/>
            <a:ext cx="5150" cy="418860"/>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4"/>
          <p:cNvSpPr/>
          <p:nvPr/>
        </p:nvSpPr>
        <p:spPr>
          <a:xfrm rot="10800000">
            <a:off x="2013205" y="2488601"/>
            <a:ext cx="1148995" cy="397379"/>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4"/>
          <p:cNvSpPr/>
          <p:nvPr/>
        </p:nvSpPr>
        <p:spPr>
          <a:xfrm>
            <a:off x="4048393" y="1617287"/>
            <a:ext cx="1047259" cy="849845"/>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4"/>
          <p:cNvSpPr txBox="1"/>
          <p:nvPr>
            <p:ph type="title"/>
          </p:nvPr>
        </p:nvSpPr>
        <p:spPr>
          <a:xfrm>
            <a:off x="713225" y="432825"/>
            <a:ext cx="7717500" cy="612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GOALS</a:t>
            </a:r>
            <a:endParaRPr/>
          </a:p>
        </p:txBody>
      </p:sp>
      <p:sp>
        <p:nvSpPr>
          <p:cNvPr id="630" name="Google Shape;630;p64"/>
          <p:cNvSpPr txBox="1"/>
          <p:nvPr>
            <p:ph idx="1" type="subTitle"/>
          </p:nvPr>
        </p:nvSpPr>
        <p:spPr>
          <a:xfrm rot="-564">
            <a:off x="1106300" y="3529734"/>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 the ringed one and a gas giant</a:t>
            </a:r>
            <a:endParaRPr/>
          </a:p>
        </p:txBody>
      </p:sp>
      <p:sp>
        <p:nvSpPr>
          <p:cNvPr id="631" name="Google Shape;631;p64"/>
          <p:cNvSpPr txBox="1"/>
          <p:nvPr>
            <p:ph idx="2" type="subTitle"/>
          </p:nvPr>
        </p:nvSpPr>
        <p:spPr>
          <a:xfrm rot="-1128">
            <a:off x="1106300" y="3071578"/>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SATURN</a:t>
            </a:r>
            <a:endParaRPr/>
          </a:p>
        </p:txBody>
      </p:sp>
      <p:sp>
        <p:nvSpPr>
          <p:cNvPr id="632" name="Google Shape;632;p64"/>
          <p:cNvSpPr txBox="1"/>
          <p:nvPr>
            <p:ph idx="3" type="subTitle"/>
          </p:nvPr>
        </p:nvSpPr>
        <p:spPr>
          <a:xfrm rot="-564">
            <a:off x="3657619" y="3526882"/>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solidFill>
                  <a:schemeClr val="accent1"/>
                </a:solidFill>
              </a:rPr>
              <a:t>It’s the farthest planet</a:t>
            </a:r>
            <a:endParaRPr>
              <a:solidFill>
                <a:schemeClr val="accent1"/>
              </a:solidFill>
            </a:endParaRPr>
          </a:p>
          <a:p>
            <a:pPr indent="0" lvl="0" marL="0" rtl="0" algn="ctr">
              <a:spcBef>
                <a:spcPts val="0"/>
              </a:spcBef>
              <a:spcAft>
                <a:spcPts val="0"/>
              </a:spcAft>
              <a:buNone/>
            </a:pPr>
            <a:r>
              <a:rPr lang="en">
                <a:solidFill>
                  <a:schemeClr val="accent1"/>
                </a:solidFill>
              </a:rPr>
              <a:t>from the Sun</a:t>
            </a:r>
            <a:endParaRPr/>
          </a:p>
        </p:txBody>
      </p:sp>
      <p:sp>
        <p:nvSpPr>
          <p:cNvPr id="633" name="Google Shape;633;p64"/>
          <p:cNvSpPr txBox="1"/>
          <p:nvPr>
            <p:ph idx="4" type="subTitle"/>
          </p:nvPr>
        </p:nvSpPr>
        <p:spPr>
          <a:xfrm rot="-1128">
            <a:off x="3657619" y="3071578"/>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NEPTUNE</a:t>
            </a:r>
            <a:endParaRPr/>
          </a:p>
        </p:txBody>
      </p:sp>
      <p:sp>
        <p:nvSpPr>
          <p:cNvPr id="634" name="Google Shape;634;p64"/>
          <p:cNvSpPr txBox="1"/>
          <p:nvPr>
            <p:ph idx="5" type="subTitle"/>
          </p:nvPr>
        </p:nvSpPr>
        <p:spPr>
          <a:xfrm rot="-564">
            <a:off x="6208900" y="3529734"/>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It’s the biggest planet in the Solar System</a:t>
            </a:r>
            <a:endParaRPr/>
          </a:p>
        </p:txBody>
      </p:sp>
      <p:sp>
        <p:nvSpPr>
          <p:cNvPr id="635" name="Google Shape;635;p64"/>
          <p:cNvSpPr txBox="1"/>
          <p:nvPr>
            <p:ph idx="6" type="subTitle"/>
          </p:nvPr>
        </p:nvSpPr>
        <p:spPr>
          <a:xfrm rot="-1128">
            <a:off x="6208900" y="3071578"/>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JUPITER</a:t>
            </a:r>
            <a:endParaRPr/>
          </a:p>
        </p:txBody>
      </p:sp>
      <p:sp>
        <p:nvSpPr>
          <p:cNvPr id="636" name="Google Shape;636;p64"/>
          <p:cNvSpPr/>
          <p:nvPr/>
        </p:nvSpPr>
        <p:spPr>
          <a:xfrm>
            <a:off x="3020397" y="1868564"/>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7" name="Google Shape;637;p64"/>
          <p:cNvGrpSpPr/>
          <p:nvPr/>
        </p:nvGrpSpPr>
        <p:grpSpPr>
          <a:xfrm>
            <a:off x="4400729" y="1859077"/>
            <a:ext cx="342580" cy="339271"/>
            <a:chOff x="5049725" y="1435050"/>
            <a:chExt cx="486550" cy="481850"/>
          </a:xfrm>
        </p:grpSpPr>
        <p:sp>
          <p:nvSpPr>
            <p:cNvPr id="638" name="Google Shape;638;p6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 name="Google Shape;639;p6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 name="Google Shape;640;p6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 name="Google Shape;641;p6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2" name="Google Shape;642;p64"/>
          <p:cNvSpPr/>
          <p:nvPr/>
        </p:nvSpPr>
        <p:spPr>
          <a:xfrm>
            <a:off x="5778583" y="1878941"/>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 name="Google Shape;643;p64"/>
          <p:cNvSpPr/>
          <p:nvPr/>
        </p:nvSpPr>
        <p:spPr>
          <a:xfrm flipH="1" rot="10800000">
            <a:off x="5937500" y="2467135"/>
            <a:ext cx="1153861" cy="428465"/>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grpSp>
        <p:nvGrpSpPr>
          <p:cNvPr id="648" name="Google Shape;648;p65"/>
          <p:cNvGrpSpPr/>
          <p:nvPr/>
        </p:nvGrpSpPr>
        <p:grpSpPr>
          <a:xfrm>
            <a:off x="6171150" y="1332880"/>
            <a:ext cx="2206500" cy="2360345"/>
            <a:chOff x="6171150" y="1332880"/>
            <a:chExt cx="2206500" cy="2360345"/>
          </a:xfrm>
        </p:grpSpPr>
        <p:sp>
          <p:nvSpPr>
            <p:cNvPr id="649" name="Google Shape;649;p65"/>
            <p:cNvSpPr/>
            <p:nvPr/>
          </p:nvSpPr>
          <p:spPr>
            <a:xfrm>
              <a:off x="6171150" y="1495725"/>
              <a:ext cx="2206500" cy="21975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5"/>
            <p:cNvSpPr/>
            <p:nvPr/>
          </p:nvSpPr>
          <p:spPr>
            <a:xfrm rot="-132860">
              <a:off x="6263121" y="1341685"/>
              <a:ext cx="469143" cy="691025"/>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65"/>
          <p:cNvGrpSpPr/>
          <p:nvPr/>
        </p:nvGrpSpPr>
        <p:grpSpPr>
          <a:xfrm>
            <a:off x="760950" y="1309080"/>
            <a:ext cx="2206500" cy="2384145"/>
            <a:chOff x="760950" y="1309080"/>
            <a:chExt cx="2206500" cy="2384145"/>
          </a:xfrm>
        </p:grpSpPr>
        <p:sp>
          <p:nvSpPr>
            <p:cNvPr id="652" name="Google Shape;652;p65"/>
            <p:cNvSpPr/>
            <p:nvPr/>
          </p:nvSpPr>
          <p:spPr>
            <a:xfrm>
              <a:off x="760950" y="1495725"/>
              <a:ext cx="2206500" cy="21975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5"/>
            <p:cNvSpPr/>
            <p:nvPr/>
          </p:nvSpPr>
          <p:spPr>
            <a:xfrm rot="-132860">
              <a:off x="2284996" y="1317885"/>
              <a:ext cx="469143" cy="691025"/>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4" name="Google Shape;654;p65" title="Chart">
            <a:hlinkClick r:id="rId3"/>
          </p:cNvPr>
          <p:cNvPicPr preferRelativeResize="0"/>
          <p:nvPr/>
        </p:nvPicPr>
        <p:blipFill>
          <a:blip r:embed="rId4">
            <a:alphaModFix/>
          </a:blip>
          <a:stretch>
            <a:fillRect/>
          </a:stretch>
        </p:blipFill>
        <p:spPr>
          <a:xfrm>
            <a:off x="2441951" y="1193800"/>
            <a:ext cx="4260099" cy="2634174"/>
          </a:xfrm>
          <a:prstGeom prst="rect">
            <a:avLst/>
          </a:prstGeom>
          <a:noFill/>
          <a:ln>
            <a:noFill/>
          </a:ln>
        </p:spPr>
      </p:pic>
      <p:sp>
        <p:nvSpPr>
          <p:cNvPr id="655" name="Google Shape;655;p65"/>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SPOKEN LANGUAGES</a:t>
            </a:r>
            <a:endParaRPr/>
          </a:p>
        </p:txBody>
      </p:sp>
      <p:sp>
        <p:nvSpPr>
          <p:cNvPr id="656" name="Google Shape;656;p65"/>
          <p:cNvSpPr txBox="1"/>
          <p:nvPr/>
        </p:nvSpPr>
        <p:spPr>
          <a:xfrm>
            <a:off x="956100" y="1412668"/>
            <a:ext cx="1828800" cy="97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5000">
                <a:solidFill>
                  <a:schemeClr val="accent1"/>
                </a:solidFill>
                <a:latin typeface="Raleway Black"/>
                <a:ea typeface="Raleway Black"/>
                <a:cs typeface="Raleway Black"/>
                <a:sym typeface="Raleway Black"/>
              </a:rPr>
              <a:t>70</a:t>
            </a:r>
            <a:r>
              <a:rPr lang="en" sz="5000">
                <a:solidFill>
                  <a:schemeClr val="accent1"/>
                </a:solidFill>
                <a:latin typeface="Raleway Black"/>
                <a:ea typeface="Raleway Black"/>
                <a:cs typeface="Raleway Black"/>
                <a:sym typeface="Raleway Black"/>
              </a:rPr>
              <a:t>%</a:t>
            </a:r>
            <a:endParaRPr sz="5000">
              <a:solidFill>
                <a:schemeClr val="accent1"/>
              </a:solidFill>
              <a:latin typeface="Raleway Black"/>
              <a:ea typeface="Raleway Black"/>
              <a:cs typeface="Raleway Black"/>
              <a:sym typeface="Raleway Black"/>
            </a:endParaRPr>
          </a:p>
        </p:txBody>
      </p:sp>
      <p:sp>
        <p:nvSpPr>
          <p:cNvPr id="657" name="Google Shape;657;p65"/>
          <p:cNvSpPr txBox="1"/>
          <p:nvPr/>
        </p:nvSpPr>
        <p:spPr>
          <a:xfrm>
            <a:off x="6745450" y="1412743"/>
            <a:ext cx="1443300" cy="9798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0">
                <a:solidFill>
                  <a:schemeClr val="accent3"/>
                </a:solidFill>
                <a:latin typeface="Raleway Black"/>
                <a:ea typeface="Raleway Black"/>
                <a:cs typeface="Raleway Black"/>
                <a:sym typeface="Raleway Black"/>
              </a:rPr>
              <a:t>30</a:t>
            </a:r>
            <a:r>
              <a:rPr lang="en" sz="5000">
                <a:solidFill>
                  <a:schemeClr val="accent3"/>
                </a:solidFill>
                <a:latin typeface="Raleway Black"/>
                <a:ea typeface="Raleway Black"/>
                <a:cs typeface="Raleway Black"/>
                <a:sym typeface="Raleway Black"/>
              </a:rPr>
              <a:t>%</a:t>
            </a:r>
            <a:endParaRPr sz="5000">
              <a:solidFill>
                <a:schemeClr val="accent3"/>
              </a:solidFill>
              <a:latin typeface="Raleway Black"/>
              <a:ea typeface="Raleway Black"/>
              <a:cs typeface="Raleway Black"/>
              <a:sym typeface="Raleway Black"/>
            </a:endParaRPr>
          </a:p>
        </p:txBody>
      </p:sp>
      <p:sp>
        <p:nvSpPr>
          <p:cNvPr id="658" name="Google Shape;658;p65"/>
          <p:cNvSpPr txBox="1"/>
          <p:nvPr>
            <p:ph idx="4294967295" type="subTitle"/>
          </p:nvPr>
        </p:nvSpPr>
        <p:spPr>
          <a:xfrm rot="-564">
            <a:off x="6359987" y="2879210"/>
            <a:ext cx="1828800" cy="5121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accent3"/>
                </a:solidFill>
              </a:rPr>
              <a:t>It’s the biggest planet in the Solar System</a:t>
            </a:r>
            <a:endParaRPr>
              <a:solidFill>
                <a:schemeClr val="accent3"/>
              </a:solidFill>
            </a:endParaRPr>
          </a:p>
        </p:txBody>
      </p:sp>
      <p:sp>
        <p:nvSpPr>
          <p:cNvPr id="659" name="Google Shape;659;p65"/>
          <p:cNvSpPr txBox="1"/>
          <p:nvPr>
            <p:ph idx="4294967295" type="subTitle"/>
          </p:nvPr>
        </p:nvSpPr>
        <p:spPr>
          <a:xfrm rot="-1128">
            <a:off x="6359987" y="2423894"/>
            <a:ext cx="1828800" cy="3312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sz="1800">
                <a:solidFill>
                  <a:schemeClr val="accent3"/>
                </a:solidFill>
                <a:latin typeface="Raleway Black"/>
                <a:ea typeface="Raleway Black"/>
                <a:cs typeface="Raleway Black"/>
                <a:sym typeface="Raleway Black"/>
              </a:rPr>
              <a:t>JUPITER</a:t>
            </a:r>
            <a:endParaRPr sz="1800">
              <a:solidFill>
                <a:schemeClr val="accent3"/>
              </a:solidFill>
              <a:latin typeface="Raleway Black"/>
              <a:ea typeface="Raleway Black"/>
              <a:cs typeface="Raleway Black"/>
              <a:sym typeface="Raleway Black"/>
            </a:endParaRPr>
          </a:p>
        </p:txBody>
      </p:sp>
      <p:sp>
        <p:nvSpPr>
          <p:cNvPr id="660" name="Google Shape;660;p65"/>
          <p:cNvSpPr txBox="1"/>
          <p:nvPr>
            <p:ph idx="4294967295" type="subTitle"/>
          </p:nvPr>
        </p:nvSpPr>
        <p:spPr>
          <a:xfrm rot="-564">
            <a:off x="941812" y="2879496"/>
            <a:ext cx="1828800" cy="51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Mercury is the closest planet to the Sun</a:t>
            </a:r>
            <a:endParaRPr/>
          </a:p>
        </p:txBody>
      </p:sp>
      <p:sp>
        <p:nvSpPr>
          <p:cNvPr id="661" name="Google Shape;661;p65"/>
          <p:cNvSpPr txBox="1"/>
          <p:nvPr>
            <p:ph idx="4294967295" type="subTitle"/>
          </p:nvPr>
        </p:nvSpPr>
        <p:spPr>
          <a:xfrm rot="-1128">
            <a:off x="941812" y="2424182"/>
            <a:ext cx="1828800" cy="33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Raleway Black"/>
                <a:ea typeface="Raleway Black"/>
                <a:cs typeface="Raleway Black"/>
                <a:sym typeface="Raleway Black"/>
              </a:rPr>
              <a:t>MERCURY</a:t>
            </a:r>
            <a:endParaRPr sz="1800">
              <a:latin typeface="Raleway Black"/>
              <a:ea typeface="Raleway Black"/>
              <a:cs typeface="Raleway Black"/>
              <a:sym typeface="Raleway Black"/>
            </a:endParaRPr>
          </a:p>
        </p:txBody>
      </p:sp>
      <p:sp>
        <p:nvSpPr>
          <p:cNvPr id="662" name="Google Shape;662;p65"/>
          <p:cNvSpPr txBox="1"/>
          <p:nvPr/>
        </p:nvSpPr>
        <p:spPr>
          <a:xfrm>
            <a:off x="713225" y="3886200"/>
            <a:ext cx="7711500" cy="331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a:solidFill>
                  <a:schemeClr val="accent1"/>
                </a:solidFill>
                <a:latin typeface="Open Sans"/>
                <a:ea typeface="Open Sans"/>
                <a:cs typeface="Open Sans"/>
                <a:sym typeface="Open Sans"/>
              </a:rPr>
              <a:t>T</a:t>
            </a:r>
            <a:r>
              <a:rPr lang="en">
                <a:solidFill>
                  <a:schemeClr val="accent1"/>
                </a:solidFill>
                <a:latin typeface="Open Sans"/>
                <a:ea typeface="Open Sans"/>
                <a:cs typeface="Open Sans"/>
                <a:sym typeface="Open Sans"/>
              </a:rPr>
              <a:t>o modify this graph, click on it, follow the link,</a:t>
            </a:r>
            <a:br>
              <a:rPr lang="en">
                <a:solidFill>
                  <a:schemeClr val="accent1"/>
                </a:solidFill>
                <a:latin typeface="Open Sans"/>
                <a:ea typeface="Open Sans"/>
                <a:cs typeface="Open Sans"/>
                <a:sym typeface="Open Sans"/>
              </a:rPr>
            </a:br>
            <a:r>
              <a:rPr lang="en">
                <a:solidFill>
                  <a:schemeClr val="accent1"/>
                </a:solidFill>
                <a:latin typeface="Open Sans"/>
                <a:ea typeface="Open Sans"/>
                <a:cs typeface="Open Sans"/>
                <a:sym typeface="Open Sans"/>
              </a:rPr>
              <a:t>change the data and paste the new graph here</a:t>
            </a:r>
            <a:endParaRPr>
              <a:solidFill>
                <a:schemeClr val="accent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grpSp>
        <p:nvGrpSpPr>
          <p:cNvPr id="667" name="Google Shape;667;p66"/>
          <p:cNvGrpSpPr/>
          <p:nvPr/>
        </p:nvGrpSpPr>
        <p:grpSpPr>
          <a:xfrm>
            <a:off x="6704550" y="1638379"/>
            <a:ext cx="1907100" cy="2268371"/>
            <a:chOff x="6704550" y="1638379"/>
            <a:chExt cx="1907100" cy="2268371"/>
          </a:xfrm>
        </p:grpSpPr>
        <p:sp>
          <p:nvSpPr>
            <p:cNvPr id="668" name="Google Shape;668;p66"/>
            <p:cNvSpPr/>
            <p:nvPr/>
          </p:nvSpPr>
          <p:spPr>
            <a:xfrm>
              <a:off x="6704550" y="1771650"/>
              <a:ext cx="1907100" cy="21351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6"/>
            <p:cNvSpPr/>
            <p:nvPr/>
          </p:nvSpPr>
          <p:spPr>
            <a:xfrm rot="-132801">
              <a:off x="8238441" y="1644539"/>
              <a:ext cx="328351" cy="483646"/>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 name="Google Shape;670;p66"/>
          <p:cNvSpPr/>
          <p:nvPr/>
        </p:nvSpPr>
        <p:spPr>
          <a:xfrm>
            <a:off x="6107925" y="2448863"/>
            <a:ext cx="897900" cy="4488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6"/>
          <p:cNvSpPr txBox="1"/>
          <p:nvPr>
            <p:ph idx="4294967295" type="subTitle"/>
          </p:nvPr>
        </p:nvSpPr>
        <p:spPr>
          <a:xfrm rot="-1253">
            <a:off x="6835200" y="3036108"/>
            <a:ext cx="1645800" cy="731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Neptune is the fourth-largest planet of them all</a:t>
            </a:r>
            <a:endParaRPr/>
          </a:p>
        </p:txBody>
      </p:sp>
      <p:sp>
        <p:nvSpPr>
          <p:cNvPr id="672" name="Google Shape;672;p66"/>
          <p:cNvSpPr txBox="1"/>
          <p:nvPr>
            <p:ph idx="4294967295" type="subTitle"/>
          </p:nvPr>
        </p:nvSpPr>
        <p:spPr>
          <a:xfrm rot="-627">
            <a:off x="6835200" y="1996492"/>
            <a:ext cx="1645800" cy="33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100">
                <a:latin typeface="Raleway Black"/>
                <a:ea typeface="Raleway Black"/>
                <a:cs typeface="Raleway Black"/>
                <a:sym typeface="Raleway Black"/>
              </a:rPr>
              <a:t>COMPANY</a:t>
            </a:r>
            <a:r>
              <a:rPr lang="en" sz="2100">
                <a:latin typeface="Raleway Black"/>
                <a:ea typeface="Raleway Black"/>
                <a:cs typeface="Raleway Black"/>
                <a:sym typeface="Raleway Black"/>
              </a:rPr>
              <a:t> 4</a:t>
            </a:r>
            <a:endParaRPr sz="2100">
              <a:latin typeface="Raleway Black"/>
              <a:ea typeface="Raleway Black"/>
              <a:cs typeface="Raleway Black"/>
              <a:sym typeface="Raleway Black"/>
            </a:endParaRPr>
          </a:p>
        </p:txBody>
      </p:sp>
      <p:grpSp>
        <p:nvGrpSpPr>
          <p:cNvPr id="673" name="Google Shape;673;p66"/>
          <p:cNvGrpSpPr/>
          <p:nvPr/>
        </p:nvGrpSpPr>
        <p:grpSpPr>
          <a:xfrm>
            <a:off x="7478013" y="2491993"/>
            <a:ext cx="360175" cy="358423"/>
            <a:chOff x="-9961625" y="4048175"/>
            <a:chExt cx="357600" cy="355825"/>
          </a:xfrm>
        </p:grpSpPr>
        <p:sp>
          <p:nvSpPr>
            <p:cNvPr id="674" name="Google Shape;674;p6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66"/>
          <p:cNvGrpSpPr/>
          <p:nvPr/>
        </p:nvGrpSpPr>
        <p:grpSpPr>
          <a:xfrm>
            <a:off x="4647150" y="1638379"/>
            <a:ext cx="1907100" cy="2268371"/>
            <a:chOff x="4647150" y="1638379"/>
            <a:chExt cx="1907100" cy="2268371"/>
          </a:xfrm>
        </p:grpSpPr>
        <p:sp>
          <p:nvSpPr>
            <p:cNvPr id="681" name="Google Shape;681;p66"/>
            <p:cNvSpPr/>
            <p:nvPr/>
          </p:nvSpPr>
          <p:spPr>
            <a:xfrm>
              <a:off x="4647150" y="1771650"/>
              <a:ext cx="1907100" cy="21351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6"/>
            <p:cNvSpPr/>
            <p:nvPr/>
          </p:nvSpPr>
          <p:spPr>
            <a:xfrm rot="-132801">
              <a:off x="6198903" y="1644539"/>
              <a:ext cx="328351" cy="483646"/>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 name="Google Shape;683;p66"/>
          <p:cNvSpPr/>
          <p:nvPr/>
        </p:nvSpPr>
        <p:spPr>
          <a:xfrm>
            <a:off x="4110688" y="2448863"/>
            <a:ext cx="897900" cy="4488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6"/>
          <p:cNvSpPr txBox="1"/>
          <p:nvPr>
            <p:ph idx="4294967295" type="subTitle"/>
          </p:nvPr>
        </p:nvSpPr>
        <p:spPr>
          <a:xfrm rot="-627">
            <a:off x="4777800" y="3036108"/>
            <a:ext cx="1645800" cy="731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It’s composed mostly of hydrogen and helium</a:t>
            </a:r>
            <a:endParaRPr/>
          </a:p>
        </p:txBody>
      </p:sp>
      <p:sp>
        <p:nvSpPr>
          <p:cNvPr id="685" name="Google Shape;685;p66"/>
          <p:cNvSpPr txBox="1"/>
          <p:nvPr>
            <p:ph idx="4294967295" type="subTitle"/>
          </p:nvPr>
        </p:nvSpPr>
        <p:spPr>
          <a:xfrm rot="-1253">
            <a:off x="4777800" y="1996492"/>
            <a:ext cx="1645800" cy="33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100">
                <a:latin typeface="Raleway Black"/>
                <a:ea typeface="Raleway Black"/>
                <a:cs typeface="Raleway Black"/>
                <a:sym typeface="Raleway Black"/>
              </a:rPr>
              <a:t>COMPANY</a:t>
            </a:r>
            <a:r>
              <a:rPr lang="en" sz="2100">
                <a:latin typeface="Raleway Black"/>
                <a:ea typeface="Raleway Black"/>
                <a:cs typeface="Raleway Black"/>
                <a:sym typeface="Raleway Black"/>
              </a:rPr>
              <a:t> 3</a:t>
            </a:r>
            <a:endParaRPr sz="2100">
              <a:latin typeface="Raleway Black"/>
              <a:ea typeface="Raleway Black"/>
              <a:cs typeface="Raleway Black"/>
              <a:sym typeface="Raleway Black"/>
            </a:endParaRPr>
          </a:p>
        </p:txBody>
      </p:sp>
      <p:sp>
        <p:nvSpPr>
          <p:cNvPr id="686" name="Google Shape;686;p66"/>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MY EXPERIENCE</a:t>
            </a:r>
            <a:endParaRPr/>
          </a:p>
        </p:txBody>
      </p:sp>
      <p:grpSp>
        <p:nvGrpSpPr>
          <p:cNvPr id="687" name="Google Shape;687;p66"/>
          <p:cNvGrpSpPr/>
          <p:nvPr/>
        </p:nvGrpSpPr>
        <p:grpSpPr>
          <a:xfrm>
            <a:off x="5421796" y="2504584"/>
            <a:ext cx="357808" cy="333240"/>
            <a:chOff x="-11295075" y="4092875"/>
            <a:chExt cx="355250" cy="330825"/>
          </a:xfrm>
        </p:grpSpPr>
        <p:sp>
          <p:nvSpPr>
            <p:cNvPr id="688" name="Google Shape;688;p6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66"/>
          <p:cNvGrpSpPr/>
          <p:nvPr/>
        </p:nvGrpSpPr>
        <p:grpSpPr>
          <a:xfrm>
            <a:off x="2589825" y="1662204"/>
            <a:ext cx="1907100" cy="2244546"/>
            <a:chOff x="2589825" y="1662204"/>
            <a:chExt cx="1907100" cy="2244546"/>
          </a:xfrm>
        </p:grpSpPr>
        <p:sp>
          <p:nvSpPr>
            <p:cNvPr id="694" name="Google Shape;694;p66"/>
            <p:cNvSpPr/>
            <p:nvPr/>
          </p:nvSpPr>
          <p:spPr>
            <a:xfrm>
              <a:off x="2589825" y="1771650"/>
              <a:ext cx="1907100" cy="21351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6"/>
            <p:cNvSpPr/>
            <p:nvPr/>
          </p:nvSpPr>
          <p:spPr>
            <a:xfrm rot="-132801">
              <a:off x="4137616" y="1668364"/>
              <a:ext cx="328351" cy="483646"/>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66"/>
          <p:cNvSpPr txBox="1"/>
          <p:nvPr>
            <p:ph idx="4294967295" type="subTitle"/>
          </p:nvPr>
        </p:nvSpPr>
        <p:spPr>
          <a:xfrm rot="-1253">
            <a:off x="2720475" y="3036108"/>
            <a:ext cx="1645800" cy="731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a:t>
            </a:r>
            <a:r>
              <a:rPr lang="en"/>
              <a:t>t was named after the Roman</a:t>
            </a:r>
            <a:endParaRPr/>
          </a:p>
          <a:p>
            <a:pPr indent="0" lvl="0" marL="0" rtl="0" algn="ctr">
              <a:spcBef>
                <a:spcPts val="0"/>
              </a:spcBef>
              <a:spcAft>
                <a:spcPts val="0"/>
              </a:spcAft>
              <a:buNone/>
            </a:pPr>
            <a:r>
              <a:rPr lang="en"/>
              <a:t>messenger god</a:t>
            </a:r>
            <a:endParaRPr/>
          </a:p>
        </p:txBody>
      </p:sp>
      <p:sp>
        <p:nvSpPr>
          <p:cNvPr id="697" name="Google Shape;697;p66"/>
          <p:cNvSpPr txBox="1"/>
          <p:nvPr>
            <p:ph idx="4294967295" type="subTitle"/>
          </p:nvPr>
        </p:nvSpPr>
        <p:spPr>
          <a:xfrm rot="-581">
            <a:off x="2655075" y="1996500"/>
            <a:ext cx="1776600" cy="33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100">
                <a:latin typeface="Raleway Black"/>
                <a:ea typeface="Raleway Black"/>
                <a:cs typeface="Raleway Black"/>
                <a:sym typeface="Raleway Black"/>
              </a:rPr>
              <a:t>COMPANY</a:t>
            </a:r>
            <a:r>
              <a:rPr lang="en" sz="2100">
                <a:latin typeface="Raleway Black"/>
                <a:ea typeface="Raleway Black"/>
                <a:cs typeface="Raleway Black"/>
                <a:sym typeface="Raleway Black"/>
              </a:rPr>
              <a:t> 2</a:t>
            </a:r>
            <a:endParaRPr sz="2100">
              <a:latin typeface="Raleway Black"/>
              <a:ea typeface="Raleway Black"/>
              <a:cs typeface="Raleway Black"/>
              <a:sym typeface="Raleway Black"/>
            </a:endParaRPr>
          </a:p>
        </p:txBody>
      </p:sp>
      <p:grpSp>
        <p:nvGrpSpPr>
          <p:cNvPr id="698" name="Google Shape;698;p66"/>
          <p:cNvGrpSpPr/>
          <p:nvPr/>
        </p:nvGrpSpPr>
        <p:grpSpPr>
          <a:xfrm>
            <a:off x="3365264" y="2504584"/>
            <a:ext cx="356221" cy="333240"/>
            <a:chOff x="-10858725" y="4092875"/>
            <a:chExt cx="353675" cy="330825"/>
          </a:xfrm>
        </p:grpSpPr>
        <p:sp>
          <p:nvSpPr>
            <p:cNvPr id="699" name="Google Shape;699;p6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66"/>
          <p:cNvSpPr/>
          <p:nvPr/>
        </p:nvSpPr>
        <p:spPr>
          <a:xfrm>
            <a:off x="1989413" y="2448863"/>
            <a:ext cx="897900" cy="4488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 name="Google Shape;706;p66"/>
          <p:cNvGrpSpPr/>
          <p:nvPr/>
        </p:nvGrpSpPr>
        <p:grpSpPr>
          <a:xfrm>
            <a:off x="532350" y="1662204"/>
            <a:ext cx="1907100" cy="2244546"/>
            <a:chOff x="532350" y="1662204"/>
            <a:chExt cx="1907100" cy="2244546"/>
          </a:xfrm>
        </p:grpSpPr>
        <p:sp>
          <p:nvSpPr>
            <p:cNvPr id="707" name="Google Shape;707;p66"/>
            <p:cNvSpPr/>
            <p:nvPr/>
          </p:nvSpPr>
          <p:spPr>
            <a:xfrm>
              <a:off x="532350" y="1771650"/>
              <a:ext cx="1907100" cy="21351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6"/>
            <p:cNvSpPr/>
            <p:nvPr/>
          </p:nvSpPr>
          <p:spPr>
            <a:xfrm rot="-132801">
              <a:off x="2047591" y="1668364"/>
              <a:ext cx="328351" cy="483646"/>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 name="Google Shape;709;p66"/>
          <p:cNvSpPr txBox="1"/>
          <p:nvPr>
            <p:ph idx="4294967295" type="subTitle"/>
          </p:nvPr>
        </p:nvSpPr>
        <p:spPr>
          <a:xfrm rot="-1253">
            <a:off x="663000" y="3036108"/>
            <a:ext cx="1645800" cy="731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actually a cold place</a:t>
            </a:r>
            <a:endParaRPr/>
          </a:p>
        </p:txBody>
      </p:sp>
      <p:sp>
        <p:nvSpPr>
          <p:cNvPr id="710" name="Google Shape;710;p66"/>
          <p:cNvSpPr txBox="1"/>
          <p:nvPr>
            <p:ph idx="4294967295" type="subTitle"/>
          </p:nvPr>
        </p:nvSpPr>
        <p:spPr>
          <a:xfrm rot="-557">
            <a:off x="559650" y="1996533"/>
            <a:ext cx="1852500" cy="33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100">
                <a:latin typeface="Raleway Black"/>
                <a:ea typeface="Raleway Black"/>
                <a:cs typeface="Raleway Black"/>
                <a:sym typeface="Raleway Black"/>
              </a:rPr>
              <a:t>COMPANY 1</a:t>
            </a:r>
            <a:endParaRPr sz="2100">
              <a:latin typeface="Raleway Black"/>
              <a:ea typeface="Raleway Black"/>
              <a:cs typeface="Raleway Black"/>
              <a:sym typeface="Raleway Black"/>
            </a:endParaRPr>
          </a:p>
        </p:txBody>
      </p:sp>
      <p:grpSp>
        <p:nvGrpSpPr>
          <p:cNvPr id="711" name="Google Shape;711;p66"/>
          <p:cNvGrpSpPr/>
          <p:nvPr/>
        </p:nvGrpSpPr>
        <p:grpSpPr>
          <a:xfrm>
            <a:off x="1307852" y="2493969"/>
            <a:ext cx="356096" cy="354469"/>
            <a:chOff x="-9089725" y="3180200"/>
            <a:chExt cx="353550" cy="351900"/>
          </a:xfrm>
        </p:grpSpPr>
        <p:sp>
          <p:nvSpPr>
            <p:cNvPr id="712" name="Google Shape;712;p6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grpSp>
        <p:nvGrpSpPr>
          <p:cNvPr id="718" name="Google Shape;718;p67"/>
          <p:cNvGrpSpPr/>
          <p:nvPr/>
        </p:nvGrpSpPr>
        <p:grpSpPr>
          <a:xfrm>
            <a:off x="4992500" y="1292501"/>
            <a:ext cx="2971800" cy="3307024"/>
            <a:chOff x="4992500" y="1292501"/>
            <a:chExt cx="2971800" cy="3307024"/>
          </a:xfrm>
        </p:grpSpPr>
        <p:sp>
          <p:nvSpPr>
            <p:cNvPr id="719" name="Google Shape;719;p67"/>
            <p:cNvSpPr/>
            <p:nvPr/>
          </p:nvSpPr>
          <p:spPr>
            <a:xfrm>
              <a:off x="4992500" y="1495425"/>
              <a:ext cx="2971800" cy="31041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7"/>
            <p:cNvSpPr/>
            <p:nvPr/>
          </p:nvSpPr>
          <p:spPr>
            <a:xfrm rot="829390">
              <a:off x="7412958" y="1331093"/>
              <a:ext cx="386153" cy="520492"/>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67"/>
          <p:cNvGrpSpPr/>
          <p:nvPr/>
        </p:nvGrpSpPr>
        <p:grpSpPr>
          <a:xfrm>
            <a:off x="1017079" y="1267430"/>
            <a:ext cx="3134421" cy="3331995"/>
            <a:chOff x="1017079" y="1267430"/>
            <a:chExt cx="3134421" cy="3331995"/>
          </a:xfrm>
        </p:grpSpPr>
        <p:sp>
          <p:nvSpPr>
            <p:cNvPr id="722" name="Google Shape;722;p67"/>
            <p:cNvSpPr/>
            <p:nvPr/>
          </p:nvSpPr>
          <p:spPr>
            <a:xfrm>
              <a:off x="1179700" y="1390925"/>
              <a:ext cx="2971800" cy="32085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7"/>
            <p:cNvSpPr/>
            <p:nvPr/>
          </p:nvSpPr>
          <p:spPr>
            <a:xfrm rot="-2092674">
              <a:off x="1131208" y="1331093"/>
              <a:ext cx="386153" cy="520492"/>
            </a:xfrm>
            <a:prstGeom prst="flowChartOffpageConnector">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67"/>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ABOUT MY SKILLS</a:t>
            </a:r>
            <a:endParaRPr/>
          </a:p>
        </p:txBody>
      </p:sp>
      <p:sp>
        <p:nvSpPr>
          <p:cNvPr id="725" name="Google Shape;725;p67"/>
          <p:cNvSpPr txBox="1"/>
          <p:nvPr>
            <p:ph idx="4294967295" type="subTitle"/>
          </p:nvPr>
        </p:nvSpPr>
        <p:spPr>
          <a:xfrm rot="-443">
            <a:off x="1501300" y="3963028"/>
            <a:ext cx="2328600" cy="548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actually a cold place</a:t>
            </a:r>
            <a:endParaRPr/>
          </a:p>
        </p:txBody>
      </p:sp>
      <p:sp>
        <p:nvSpPr>
          <p:cNvPr id="726" name="Google Shape;726;p67"/>
          <p:cNvSpPr txBox="1"/>
          <p:nvPr>
            <p:ph idx="4294967295" type="subTitle"/>
          </p:nvPr>
        </p:nvSpPr>
        <p:spPr>
          <a:xfrm rot="-442">
            <a:off x="1499800" y="3493189"/>
            <a:ext cx="23316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latin typeface="Raleway Black"/>
                <a:ea typeface="Raleway Black"/>
                <a:cs typeface="Raleway Black"/>
                <a:sym typeface="Raleway Black"/>
              </a:rPr>
              <a:t>LEADERSHIP</a:t>
            </a:r>
            <a:endParaRPr sz="1800">
              <a:latin typeface="Raleway Black"/>
              <a:ea typeface="Raleway Black"/>
              <a:cs typeface="Raleway Black"/>
              <a:sym typeface="Raleway Black"/>
            </a:endParaRPr>
          </a:p>
        </p:txBody>
      </p:sp>
      <p:sp>
        <p:nvSpPr>
          <p:cNvPr id="727" name="Google Shape;727;p67"/>
          <p:cNvSpPr txBox="1"/>
          <p:nvPr>
            <p:ph idx="4294967295" type="subTitle"/>
          </p:nvPr>
        </p:nvSpPr>
        <p:spPr>
          <a:xfrm rot="-442">
            <a:off x="5312600" y="3963009"/>
            <a:ext cx="2331600" cy="548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 composed of hydrogen and helium</a:t>
            </a:r>
            <a:endParaRPr/>
          </a:p>
        </p:txBody>
      </p:sp>
      <p:sp>
        <p:nvSpPr>
          <p:cNvPr id="728" name="Google Shape;728;p67"/>
          <p:cNvSpPr txBox="1"/>
          <p:nvPr>
            <p:ph idx="4294967295" type="subTitle"/>
          </p:nvPr>
        </p:nvSpPr>
        <p:spPr>
          <a:xfrm rot="-442">
            <a:off x="5312600" y="3493158"/>
            <a:ext cx="23316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latin typeface="Raleway Black"/>
                <a:ea typeface="Raleway Black"/>
                <a:cs typeface="Raleway Black"/>
                <a:sym typeface="Raleway Black"/>
              </a:rPr>
              <a:t>COMMUNICATION</a:t>
            </a:r>
            <a:endParaRPr sz="1800">
              <a:latin typeface="Raleway Black"/>
              <a:ea typeface="Raleway Black"/>
              <a:cs typeface="Raleway Black"/>
              <a:sym typeface="Raleway Black"/>
            </a:endParaRPr>
          </a:p>
        </p:txBody>
      </p:sp>
      <p:grpSp>
        <p:nvGrpSpPr>
          <p:cNvPr id="729" name="Google Shape;729;p67"/>
          <p:cNvGrpSpPr/>
          <p:nvPr/>
        </p:nvGrpSpPr>
        <p:grpSpPr>
          <a:xfrm>
            <a:off x="6304718" y="1691649"/>
            <a:ext cx="347365" cy="345102"/>
            <a:chOff x="7032172" y="2739325"/>
            <a:chExt cx="347365" cy="345102"/>
          </a:xfrm>
        </p:grpSpPr>
        <p:sp>
          <p:nvSpPr>
            <p:cNvPr id="730" name="Google Shape;730;p67"/>
            <p:cNvSpPr/>
            <p:nvPr/>
          </p:nvSpPr>
          <p:spPr>
            <a:xfrm>
              <a:off x="7065071" y="2790531"/>
              <a:ext cx="59447" cy="59418"/>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7"/>
            <p:cNvSpPr/>
            <p:nvPr/>
          </p:nvSpPr>
          <p:spPr>
            <a:xfrm>
              <a:off x="7134556" y="2739325"/>
              <a:ext cx="142596" cy="121243"/>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7"/>
            <p:cNvSpPr/>
            <p:nvPr/>
          </p:nvSpPr>
          <p:spPr>
            <a:xfrm>
              <a:off x="7032172" y="2859986"/>
              <a:ext cx="164559" cy="22284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7"/>
            <p:cNvSpPr/>
            <p:nvPr/>
          </p:nvSpPr>
          <p:spPr>
            <a:xfrm>
              <a:off x="7287189" y="2790531"/>
              <a:ext cx="59447" cy="59418"/>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7"/>
            <p:cNvSpPr/>
            <p:nvPr/>
          </p:nvSpPr>
          <p:spPr>
            <a:xfrm>
              <a:off x="7214977" y="2860915"/>
              <a:ext cx="164559" cy="223512"/>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67"/>
          <p:cNvGrpSpPr/>
          <p:nvPr/>
        </p:nvGrpSpPr>
        <p:grpSpPr>
          <a:xfrm>
            <a:off x="1631500" y="3107840"/>
            <a:ext cx="2068200" cy="225900"/>
            <a:chOff x="1555368" y="2054725"/>
            <a:chExt cx="2068200" cy="225900"/>
          </a:xfrm>
        </p:grpSpPr>
        <p:sp>
          <p:nvSpPr>
            <p:cNvPr id="736" name="Google Shape;736;p67"/>
            <p:cNvSpPr/>
            <p:nvPr/>
          </p:nvSpPr>
          <p:spPr>
            <a:xfrm flipH="1" rot="5400000">
              <a:off x="2476818" y="1133640"/>
              <a:ext cx="225300" cy="2068200"/>
            </a:xfrm>
            <a:prstGeom prst="round2SameRect">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7"/>
            <p:cNvSpPr/>
            <p:nvPr/>
          </p:nvSpPr>
          <p:spPr>
            <a:xfrm flipH="1" rot="5400000">
              <a:off x="2310350" y="1299775"/>
              <a:ext cx="225900" cy="1735800"/>
            </a:xfrm>
            <a:prstGeom prst="round2SameRect">
              <a:avLst>
                <a:gd fmla="val 43059"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67"/>
          <p:cNvSpPr txBox="1"/>
          <p:nvPr/>
        </p:nvSpPr>
        <p:spPr>
          <a:xfrm>
            <a:off x="1499800" y="2152347"/>
            <a:ext cx="2331600" cy="7491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5000">
                <a:solidFill>
                  <a:schemeClr val="accent1"/>
                </a:solidFill>
                <a:latin typeface="Raleway Black"/>
                <a:ea typeface="Raleway Black"/>
                <a:cs typeface="Raleway Black"/>
                <a:sym typeface="Raleway Black"/>
              </a:rPr>
              <a:t>9</a:t>
            </a:r>
            <a:r>
              <a:rPr lang="en" sz="5000">
                <a:solidFill>
                  <a:schemeClr val="accent1"/>
                </a:solidFill>
                <a:latin typeface="Raleway Black"/>
                <a:ea typeface="Raleway Black"/>
                <a:cs typeface="Raleway Black"/>
                <a:sym typeface="Raleway Black"/>
              </a:rPr>
              <a:t>0%</a:t>
            </a:r>
            <a:endParaRPr sz="5000">
              <a:solidFill>
                <a:schemeClr val="accent1"/>
              </a:solidFill>
              <a:latin typeface="Raleway Black"/>
              <a:ea typeface="Raleway Black"/>
              <a:cs typeface="Raleway Black"/>
              <a:sym typeface="Raleway Black"/>
            </a:endParaRPr>
          </a:p>
        </p:txBody>
      </p:sp>
      <p:sp>
        <p:nvSpPr>
          <p:cNvPr id="739" name="Google Shape;739;p67"/>
          <p:cNvSpPr txBox="1"/>
          <p:nvPr/>
        </p:nvSpPr>
        <p:spPr>
          <a:xfrm>
            <a:off x="5312600" y="2076147"/>
            <a:ext cx="2331600" cy="879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5000">
                <a:solidFill>
                  <a:schemeClr val="accent1"/>
                </a:solidFill>
                <a:latin typeface="Raleway Black"/>
                <a:ea typeface="Raleway Black"/>
                <a:cs typeface="Raleway Black"/>
                <a:sym typeface="Raleway Black"/>
              </a:rPr>
              <a:t>7</a:t>
            </a:r>
            <a:r>
              <a:rPr lang="en" sz="5000">
                <a:solidFill>
                  <a:schemeClr val="accent1"/>
                </a:solidFill>
                <a:latin typeface="Raleway Black"/>
                <a:ea typeface="Raleway Black"/>
                <a:cs typeface="Raleway Black"/>
                <a:sym typeface="Raleway Black"/>
              </a:rPr>
              <a:t>0%</a:t>
            </a:r>
            <a:endParaRPr sz="5000">
              <a:solidFill>
                <a:schemeClr val="accent1"/>
              </a:solidFill>
              <a:latin typeface="Raleway Black"/>
              <a:ea typeface="Raleway Black"/>
              <a:cs typeface="Raleway Black"/>
              <a:sym typeface="Raleway Black"/>
            </a:endParaRPr>
          </a:p>
        </p:txBody>
      </p:sp>
      <p:grpSp>
        <p:nvGrpSpPr>
          <p:cNvPr id="740" name="Google Shape;740;p67"/>
          <p:cNvGrpSpPr/>
          <p:nvPr/>
        </p:nvGrpSpPr>
        <p:grpSpPr>
          <a:xfrm>
            <a:off x="5444300" y="3103323"/>
            <a:ext cx="2068200" cy="225900"/>
            <a:chOff x="1555368" y="2054725"/>
            <a:chExt cx="2068200" cy="225900"/>
          </a:xfrm>
        </p:grpSpPr>
        <p:sp>
          <p:nvSpPr>
            <p:cNvPr id="741" name="Google Shape;741;p67"/>
            <p:cNvSpPr/>
            <p:nvPr/>
          </p:nvSpPr>
          <p:spPr>
            <a:xfrm flipH="1" rot="5400000">
              <a:off x="2476818" y="1133640"/>
              <a:ext cx="225300" cy="2068200"/>
            </a:xfrm>
            <a:prstGeom prst="round2SameRect">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7"/>
            <p:cNvSpPr/>
            <p:nvPr/>
          </p:nvSpPr>
          <p:spPr>
            <a:xfrm flipH="1" rot="5400000">
              <a:off x="2310350" y="1299775"/>
              <a:ext cx="225900" cy="1735800"/>
            </a:xfrm>
            <a:prstGeom prst="round2SameRect">
              <a:avLst>
                <a:gd fmla="val 43059"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67"/>
          <p:cNvGrpSpPr/>
          <p:nvPr/>
        </p:nvGrpSpPr>
        <p:grpSpPr>
          <a:xfrm>
            <a:off x="2482418" y="1680555"/>
            <a:ext cx="366364" cy="367290"/>
            <a:chOff x="-61784125" y="3377700"/>
            <a:chExt cx="316650" cy="317450"/>
          </a:xfrm>
        </p:grpSpPr>
        <p:sp>
          <p:nvSpPr>
            <p:cNvPr id="744" name="Google Shape;744;p6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grpSp>
        <p:nvGrpSpPr>
          <p:cNvPr id="755" name="Google Shape;755;p68"/>
          <p:cNvGrpSpPr/>
          <p:nvPr/>
        </p:nvGrpSpPr>
        <p:grpSpPr>
          <a:xfrm>
            <a:off x="624952" y="1038582"/>
            <a:ext cx="7679856" cy="3425443"/>
            <a:chOff x="624952" y="1038582"/>
            <a:chExt cx="7679856" cy="3425443"/>
          </a:xfrm>
        </p:grpSpPr>
        <p:sp>
          <p:nvSpPr>
            <p:cNvPr id="756" name="Google Shape;756;p68"/>
            <p:cNvSpPr/>
            <p:nvPr/>
          </p:nvSpPr>
          <p:spPr>
            <a:xfrm>
              <a:off x="624952" y="1315525"/>
              <a:ext cx="7448400" cy="3148500"/>
            </a:xfrm>
            <a:prstGeom prst="roundRect">
              <a:avLst>
                <a:gd fmla="val 529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8"/>
            <p:cNvSpPr/>
            <p:nvPr/>
          </p:nvSpPr>
          <p:spPr>
            <a:xfrm>
              <a:off x="2478918" y="1522575"/>
              <a:ext cx="5379300" cy="5046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8"/>
            <p:cNvSpPr/>
            <p:nvPr/>
          </p:nvSpPr>
          <p:spPr>
            <a:xfrm rot="968272">
              <a:off x="7395730" y="1122934"/>
              <a:ext cx="767153" cy="1129981"/>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68"/>
          <p:cNvGrpSpPr/>
          <p:nvPr/>
        </p:nvGrpSpPr>
        <p:grpSpPr>
          <a:xfrm>
            <a:off x="839193" y="1633638"/>
            <a:ext cx="1659300" cy="2528463"/>
            <a:chOff x="839193" y="1633638"/>
            <a:chExt cx="1659300" cy="2528463"/>
          </a:xfrm>
        </p:grpSpPr>
        <p:sp>
          <p:nvSpPr>
            <p:cNvPr id="760" name="Google Shape;760;p68"/>
            <p:cNvSpPr/>
            <p:nvPr/>
          </p:nvSpPr>
          <p:spPr>
            <a:xfrm>
              <a:off x="839193" y="1962500"/>
              <a:ext cx="1659300" cy="21996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 name="Google Shape;761;p68"/>
            <p:cNvGrpSpPr/>
            <p:nvPr/>
          </p:nvGrpSpPr>
          <p:grpSpPr>
            <a:xfrm flipH="1">
              <a:off x="1470788" y="1633638"/>
              <a:ext cx="331509" cy="506763"/>
              <a:chOff x="7052678" y="3327363"/>
              <a:chExt cx="331509" cy="506763"/>
            </a:xfrm>
          </p:grpSpPr>
          <p:sp>
            <p:nvSpPr>
              <p:cNvPr id="762" name="Google Shape;762;p68"/>
              <p:cNvSpPr/>
              <p:nvPr/>
            </p:nvSpPr>
            <p:spPr>
              <a:xfrm rot="1186565">
                <a:off x="7136441" y="3348830"/>
                <a:ext cx="28373" cy="495391"/>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8"/>
              <p:cNvSpPr/>
              <p:nvPr/>
            </p:nvSpPr>
            <p:spPr>
              <a:xfrm>
                <a:off x="7052687" y="3327363"/>
                <a:ext cx="331500" cy="331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4" name="Google Shape;764;p68"/>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MY TABLE</a:t>
            </a:r>
            <a:endParaRPr/>
          </a:p>
        </p:txBody>
      </p:sp>
      <p:graphicFrame>
        <p:nvGraphicFramePr>
          <p:cNvPr descr="Tables" id="765" name="Google Shape;765;p68" title="s23"/>
          <p:cNvGraphicFramePr/>
          <p:nvPr/>
        </p:nvGraphicFramePr>
        <p:xfrm>
          <a:off x="1007518" y="1554480"/>
          <a:ext cx="3000000" cy="3000000"/>
        </p:xfrm>
        <a:graphic>
          <a:graphicData uri="http://schemas.openxmlformats.org/drawingml/2006/table">
            <a:tbl>
              <a:tblPr>
                <a:noFill/>
                <a:tableStyleId>{DA72061D-663C-48F5-BD7B-6E818355BBF2}</a:tableStyleId>
              </a:tblPr>
              <a:tblGrid>
                <a:gridCol w="1491450"/>
                <a:gridCol w="1783575"/>
                <a:gridCol w="1809750"/>
                <a:gridCol w="1809750"/>
              </a:tblGrid>
              <a:tr h="514025">
                <a:tc>
                  <a:txBody>
                    <a:bodyPr/>
                    <a:lstStyle/>
                    <a:p>
                      <a:pPr indent="0" lvl="0" marL="0" rtl="0" algn="l">
                        <a:spcBef>
                          <a:spcPts val="0"/>
                        </a:spcBef>
                        <a:spcAft>
                          <a:spcPts val="0"/>
                        </a:spcAft>
                        <a:buNone/>
                      </a:pPr>
                      <a:r>
                        <a:t/>
                      </a:r>
                      <a:endParaRPr>
                        <a:solidFill>
                          <a:srgbClr val="000000"/>
                        </a:solidFill>
                      </a:endParaRPr>
                    </a:p>
                  </a:txBody>
                  <a:tcPr marT="91425" marB="91425" marR="91425" marL="91425">
                    <a:lnL cap="flat" cmpd="sng" w="9525">
                      <a:solidFill>
                        <a:srgbClr val="9E9E9E">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5"/>
                          </a:solidFill>
                          <a:latin typeface="Raleway Black"/>
                          <a:ea typeface="Raleway Black"/>
                          <a:cs typeface="Raleway Black"/>
                          <a:sym typeface="Raleway Black"/>
                        </a:rPr>
                        <a:t>MASS</a:t>
                      </a:r>
                      <a:endParaRPr sz="1800">
                        <a:solidFill>
                          <a:schemeClr val="accent5"/>
                        </a:solidFill>
                        <a:latin typeface="Raleway Black"/>
                        <a:ea typeface="Raleway Black"/>
                        <a:cs typeface="Raleway Black"/>
                        <a:sym typeface="Raleway Black"/>
                      </a:endParaRPr>
                    </a:p>
                  </a:txBody>
                  <a:tcPr marT="91425" marB="91425" marR="91425" marL="91425">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5"/>
                          </a:solidFill>
                          <a:latin typeface="Raleway Black"/>
                          <a:ea typeface="Raleway Black"/>
                          <a:cs typeface="Raleway Black"/>
                          <a:sym typeface="Raleway Black"/>
                        </a:rPr>
                        <a:t>DIAMETER</a:t>
                      </a:r>
                      <a:endParaRPr sz="1800">
                        <a:solidFill>
                          <a:schemeClr val="accent5"/>
                        </a:solidFill>
                        <a:latin typeface="Raleway Black"/>
                        <a:ea typeface="Raleway Black"/>
                        <a:cs typeface="Raleway Black"/>
                        <a:sym typeface="Raleway Black"/>
                      </a:endParaRPr>
                    </a:p>
                  </a:txBody>
                  <a:tcPr marT="91425" marB="91425" marR="91425" marL="91425">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5"/>
                          </a:solidFill>
                          <a:latin typeface="Raleway Black"/>
                          <a:ea typeface="Raleway Black"/>
                          <a:cs typeface="Raleway Black"/>
                          <a:sym typeface="Raleway Black"/>
                        </a:rPr>
                        <a:t>SURFACE</a:t>
                      </a:r>
                      <a:endParaRPr sz="1800">
                        <a:solidFill>
                          <a:schemeClr val="accent5"/>
                        </a:solidFill>
                        <a:latin typeface="Raleway Black"/>
                        <a:ea typeface="Raleway Black"/>
                        <a:cs typeface="Raleway Black"/>
                        <a:sym typeface="Raleway Black"/>
                      </a:endParaRPr>
                    </a:p>
                  </a:txBody>
                  <a:tcPr marT="91425" marB="91425" marR="91425" marL="91425">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r>
              <a:tr h="657400">
                <a:tc>
                  <a:txBody>
                    <a:bodyPr/>
                    <a:lstStyle/>
                    <a:p>
                      <a:pPr indent="0" lvl="0" marL="0" marR="0" rtl="0" algn="l">
                        <a:lnSpc>
                          <a:spcPct val="100000"/>
                        </a:lnSpc>
                        <a:spcBef>
                          <a:spcPts val="0"/>
                        </a:spcBef>
                        <a:spcAft>
                          <a:spcPts val="0"/>
                        </a:spcAft>
                        <a:buNone/>
                      </a:pPr>
                      <a:r>
                        <a:rPr lang="en" sz="1800">
                          <a:solidFill>
                            <a:schemeClr val="lt1"/>
                          </a:solidFill>
                          <a:latin typeface="Raleway Black"/>
                          <a:ea typeface="Raleway Black"/>
                          <a:cs typeface="Raleway Black"/>
                          <a:sym typeface="Raleway Black"/>
                        </a:rPr>
                        <a:t>MERCURY</a:t>
                      </a:r>
                      <a:endParaRPr sz="1800">
                        <a:solidFill>
                          <a:schemeClr val="lt1"/>
                        </a:solidFill>
                        <a:latin typeface="Raleway Black"/>
                        <a:ea typeface="Raleway Black"/>
                        <a:cs typeface="Raleway Black"/>
                        <a:sym typeface="Raleway Black"/>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accent1"/>
                          </a:solidFill>
                          <a:latin typeface="Open Sans"/>
                          <a:ea typeface="Open Sans"/>
                          <a:cs typeface="Open Sans"/>
                          <a:sym typeface="Open Sans"/>
                        </a:rPr>
                        <a:t>0.06</a:t>
                      </a:r>
                      <a:endParaRPr>
                        <a:solidFill>
                          <a:schemeClr val="accent1"/>
                        </a:solidFill>
                        <a:latin typeface="Open Sans"/>
                        <a:ea typeface="Open Sans"/>
                        <a:cs typeface="Open Sans"/>
                        <a:sym typeface="Open Sans"/>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Open Sans"/>
                          <a:ea typeface="Open Sans"/>
                          <a:cs typeface="Open Sans"/>
                          <a:sym typeface="Open Sans"/>
                        </a:rPr>
                        <a:t>0.38</a:t>
                      </a:r>
                      <a:endParaRPr>
                        <a:solidFill>
                          <a:schemeClr val="accent1"/>
                        </a:solidFill>
                        <a:latin typeface="Open Sans"/>
                        <a:ea typeface="Open Sans"/>
                        <a:cs typeface="Open Sans"/>
                        <a:sym typeface="Open Sans"/>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Open Sans"/>
                          <a:ea typeface="Open Sans"/>
                          <a:cs typeface="Open Sans"/>
                          <a:sym typeface="Open Sans"/>
                        </a:rPr>
                        <a:t>0.38</a:t>
                      </a:r>
                      <a:endParaRPr>
                        <a:solidFill>
                          <a:schemeClr val="accent1"/>
                        </a:solidFill>
                        <a:latin typeface="Open Sans"/>
                        <a:ea typeface="Open Sans"/>
                        <a:cs typeface="Open Sans"/>
                        <a:sym typeface="Open Sans"/>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r>
              <a:tr h="657400">
                <a:tc>
                  <a:txBody>
                    <a:bodyPr/>
                    <a:lstStyle/>
                    <a:p>
                      <a:pPr indent="0" lvl="0" marL="0" marR="0" rtl="0" algn="l">
                        <a:lnSpc>
                          <a:spcPct val="100000"/>
                        </a:lnSpc>
                        <a:spcBef>
                          <a:spcPts val="0"/>
                        </a:spcBef>
                        <a:spcAft>
                          <a:spcPts val="0"/>
                        </a:spcAft>
                        <a:buNone/>
                      </a:pPr>
                      <a:r>
                        <a:rPr lang="en" sz="1800">
                          <a:solidFill>
                            <a:schemeClr val="lt1"/>
                          </a:solidFill>
                          <a:latin typeface="Raleway Black"/>
                          <a:ea typeface="Raleway Black"/>
                          <a:cs typeface="Raleway Black"/>
                          <a:sym typeface="Raleway Black"/>
                        </a:rPr>
                        <a:t>MARS</a:t>
                      </a:r>
                      <a:endParaRPr sz="1800">
                        <a:solidFill>
                          <a:schemeClr val="lt1"/>
                        </a:solidFill>
                        <a:latin typeface="Raleway Black"/>
                        <a:ea typeface="Raleway Black"/>
                        <a:cs typeface="Raleway Black"/>
                        <a:sym typeface="Raleway Black"/>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accent1"/>
                          </a:solidFill>
                          <a:latin typeface="Open Sans"/>
                          <a:ea typeface="Open Sans"/>
                          <a:cs typeface="Open Sans"/>
                          <a:sym typeface="Open Sans"/>
                        </a:rPr>
                        <a:t>0.11</a:t>
                      </a:r>
                      <a:endParaRPr>
                        <a:solidFill>
                          <a:schemeClr val="accent1"/>
                        </a:solidFill>
                        <a:latin typeface="Open Sans"/>
                        <a:ea typeface="Open Sans"/>
                        <a:cs typeface="Open Sans"/>
                        <a:sym typeface="Open Sans"/>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accent1"/>
                          </a:solidFill>
                          <a:latin typeface="Open Sans"/>
                          <a:ea typeface="Open Sans"/>
                          <a:cs typeface="Open Sans"/>
                          <a:sym typeface="Open Sans"/>
                        </a:rPr>
                        <a:t>0.53</a:t>
                      </a:r>
                      <a:endParaRPr>
                        <a:solidFill>
                          <a:schemeClr val="accent1"/>
                        </a:solidFill>
                        <a:latin typeface="Open Sans"/>
                        <a:ea typeface="Open Sans"/>
                        <a:cs typeface="Open Sans"/>
                        <a:sym typeface="Open Sans"/>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accent1"/>
                          </a:solidFill>
                          <a:latin typeface="Open Sans"/>
                          <a:ea typeface="Open Sans"/>
                          <a:cs typeface="Open Sans"/>
                          <a:sym typeface="Open Sans"/>
                        </a:rPr>
                        <a:t>0.38</a:t>
                      </a:r>
                      <a:endParaRPr>
                        <a:solidFill>
                          <a:schemeClr val="accent1"/>
                        </a:solidFill>
                        <a:latin typeface="Open Sans"/>
                        <a:ea typeface="Open Sans"/>
                        <a:cs typeface="Open Sans"/>
                        <a:sym typeface="Open Sans"/>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r>
              <a:tr h="657400">
                <a:tc>
                  <a:txBody>
                    <a:bodyPr/>
                    <a:lstStyle/>
                    <a:p>
                      <a:pPr indent="0" lvl="0" marL="0" marR="0" rtl="0" algn="l">
                        <a:lnSpc>
                          <a:spcPct val="100000"/>
                        </a:lnSpc>
                        <a:spcBef>
                          <a:spcPts val="0"/>
                        </a:spcBef>
                        <a:spcAft>
                          <a:spcPts val="0"/>
                        </a:spcAft>
                        <a:buNone/>
                      </a:pPr>
                      <a:r>
                        <a:rPr lang="en" sz="1800">
                          <a:solidFill>
                            <a:schemeClr val="lt1"/>
                          </a:solidFill>
                          <a:latin typeface="Raleway Black"/>
                          <a:ea typeface="Raleway Black"/>
                          <a:cs typeface="Raleway Black"/>
                          <a:sym typeface="Raleway Black"/>
                        </a:rPr>
                        <a:t>SATURN</a:t>
                      </a:r>
                      <a:endParaRPr sz="1800">
                        <a:solidFill>
                          <a:schemeClr val="lt1"/>
                        </a:solidFill>
                        <a:latin typeface="Raleway Black"/>
                        <a:ea typeface="Raleway Black"/>
                        <a:cs typeface="Raleway Black"/>
                        <a:sym typeface="Raleway Black"/>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Open Sans"/>
                          <a:ea typeface="Open Sans"/>
                          <a:cs typeface="Open Sans"/>
                          <a:sym typeface="Open Sans"/>
                        </a:rPr>
                        <a:t>0.06</a:t>
                      </a:r>
                      <a:endParaRPr>
                        <a:solidFill>
                          <a:schemeClr val="accent1"/>
                        </a:solidFill>
                        <a:latin typeface="Open Sans"/>
                        <a:ea typeface="Open Sans"/>
                        <a:cs typeface="Open Sans"/>
                        <a:sym typeface="Open Sans"/>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Open Sans"/>
                          <a:ea typeface="Open Sans"/>
                          <a:cs typeface="Open Sans"/>
                          <a:sym typeface="Open Sans"/>
                        </a:rPr>
                        <a:t>0.11</a:t>
                      </a:r>
                      <a:endParaRPr>
                        <a:solidFill>
                          <a:schemeClr val="accent1"/>
                        </a:solidFill>
                        <a:latin typeface="Open Sans"/>
                        <a:ea typeface="Open Sans"/>
                        <a:cs typeface="Open Sans"/>
                        <a:sym typeface="Open Sans"/>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Open Sans"/>
                          <a:ea typeface="Open Sans"/>
                          <a:cs typeface="Open Sans"/>
                          <a:sym typeface="Open Sans"/>
                        </a:rPr>
                        <a:t>95.2</a:t>
                      </a:r>
                      <a:endParaRPr>
                        <a:solidFill>
                          <a:schemeClr val="accent1"/>
                        </a:solidFill>
                        <a:latin typeface="Open Sans"/>
                        <a:ea typeface="Open Sans"/>
                        <a:cs typeface="Open Sans"/>
                        <a:sym typeface="Open Sans"/>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grpSp>
        <p:nvGrpSpPr>
          <p:cNvPr id="770" name="Google Shape;770;p69"/>
          <p:cNvGrpSpPr/>
          <p:nvPr/>
        </p:nvGrpSpPr>
        <p:grpSpPr>
          <a:xfrm>
            <a:off x="885988" y="1245108"/>
            <a:ext cx="2307537" cy="1430523"/>
            <a:chOff x="885988" y="1245108"/>
            <a:chExt cx="2307537" cy="1430523"/>
          </a:xfrm>
        </p:grpSpPr>
        <p:sp>
          <p:nvSpPr>
            <p:cNvPr id="771" name="Google Shape;771;p69"/>
            <p:cNvSpPr/>
            <p:nvPr/>
          </p:nvSpPr>
          <p:spPr>
            <a:xfrm>
              <a:off x="1047925" y="1332531"/>
              <a:ext cx="2145600" cy="13431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9"/>
            <p:cNvSpPr/>
            <p:nvPr/>
          </p:nvSpPr>
          <p:spPr>
            <a:xfrm flipH="1" rot="-3228903">
              <a:off x="1036723" y="1284528"/>
              <a:ext cx="386877" cy="569852"/>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69"/>
          <p:cNvGrpSpPr/>
          <p:nvPr/>
        </p:nvGrpSpPr>
        <p:grpSpPr>
          <a:xfrm>
            <a:off x="5638738" y="1306883"/>
            <a:ext cx="2445237" cy="1368748"/>
            <a:chOff x="5638738" y="1306883"/>
            <a:chExt cx="2445237" cy="1368748"/>
          </a:xfrm>
        </p:grpSpPr>
        <p:sp>
          <p:nvSpPr>
            <p:cNvPr id="774" name="Google Shape;774;p69"/>
            <p:cNvSpPr/>
            <p:nvPr/>
          </p:nvSpPr>
          <p:spPr>
            <a:xfrm>
              <a:off x="5938375" y="1332531"/>
              <a:ext cx="2145600" cy="1343100"/>
            </a:xfrm>
            <a:prstGeom prst="roundRect">
              <a:avLst>
                <a:gd fmla="val 16667" name="adj"/>
              </a:avLst>
            </a:prstGeom>
            <a:solidFill>
              <a:schemeClr val="l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9"/>
            <p:cNvSpPr/>
            <p:nvPr/>
          </p:nvSpPr>
          <p:spPr>
            <a:xfrm flipH="1" rot="-3228903">
              <a:off x="5789473" y="1346303"/>
              <a:ext cx="386877" cy="569852"/>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69"/>
          <p:cNvGrpSpPr/>
          <p:nvPr/>
        </p:nvGrpSpPr>
        <p:grpSpPr>
          <a:xfrm>
            <a:off x="4422238" y="2984356"/>
            <a:ext cx="2478987" cy="1343100"/>
            <a:chOff x="4422238" y="2984356"/>
            <a:chExt cx="2478987" cy="1343100"/>
          </a:xfrm>
        </p:grpSpPr>
        <p:sp>
          <p:nvSpPr>
            <p:cNvPr id="777" name="Google Shape;777;p69"/>
            <p:cNvSpPr/>
            <p:nvPr/>
          </p:nvSpPr>
          <p:spPr>
            <a:xfrm>
              <a:off x="4755625" y="2984356"/>
              <a:ext cx="2145600" cy="1343100"/>
            </a:xfrm>
            <a:prstGeom prst="roundRect">
              <a:avLst>
                <a:gd fmla="val 16667" name="adj"/>
              </a:avLst>
            </a:prstGeom>
            <a:solidFill>
              <a:schemeClr val="l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9"/>
            <p:cNvSpPr/>
            <p:nvPr/>
          </p:nvSpPr>
          <p:spPr>
            <a:xfrm flipH="1" rot="-3228903">
              <a:off x="4572973" y="3588303"/>
              <a:ext cx="386877" cy="569852"/>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 name="Google Shape;779;p69"/>
          <p:cNvSpPr/>
          <p:nvPr/>
        </p:nvSpPr>
        <p:spPr>
          <a:xfrm>
            <a:off x="2276650" y="2984356"/>
            <a:ext cx="2145600" cy="1343100"/>
          </a:xfrm>
          <a:prstGeom prst="roundRect">
            <a:avLst>
              <a:gd fmla="val 16667"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9"/>
          <p:cNvSpPr/>
          <p:nvPr/>
        </p:nvSpPr>
        <p:spPr>
          <a:xfrm>
            <a:off x="3493150" y="1332531"/>
            <a:ext cx="2145600" cy="1343100"/>
          </a:xfrm>
          <a:prstGeom prst="roundRect">
            <a:avLst>
              <a:gd fmla="val 16667" name="adj"/>
            </a:avLst>
          </a:prstGeom>
          <a:solidFill>
            <a:schemeClr val="accent6"/>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9"/>
          <p:cNvSpPr txBox="1"/>
          <p:nvPr>
            <p:ph type="title"/>
          </p:nvPr>
        </p:nvSpPr>
        <p:spPr>
          <a:xfrm>
            <a:off x="713225" y="432825"/>
            <a:ext cx="7717500" cy="612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REFERENCES</a:t>
            </a:r>
            <a:endParaRPr/>
          </a:p>
        </p:txBody>
      </p:sp>
      <p:sp>
        <p:nvSpPr>
          <p:cNvPr id="782" name="Google Shape;782;p69"/>
          <p:cNvSpPr txBox="1"/>
          <p:nvPr>
            <p:ph idx="1" type="subTitle"/>
          </p:nvPr>
        </p:nvSpPr>
        <p:spPr>
          <a:xfrm rot="-564">
            <a:off x="2435050" y="3617181"/>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 the ringed one and a gas giant</a:t>
            </a:r>
            <a:endParaRPr/>
          </a:p>
        </p:txBody>
      </p:sp>
      <p:sp>
        <p:nvSpPr>
          <p:cNvPr id="783" name="Google Shape;783;p69"/>
          <p:cNvSpPr txBox="1"/>
          <p:nvPr>
            <p:ph idx="2" type="subTitle"/>
          </p:nvPr>
        </p:nvSpPr>
        <p:spPr>
          <a:xfrm rot="-1128">
            <a:off x="2435050" y="3161865"/>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SATURN</a:t>
            </a:r>
            <a:endParaRPr/>
          </a:p>
        </p:txBody>
      </p:sp>
      <p:sp>
        <p:nvSpPr>
          <p:cNvPr id="784" name="Google Shape;784;p69"/>
          <p:cNvSpPr txBox="1"/>
          <p:nvPr>
            <p:ph idx="3" type="subTitle"/>
          </p:nvPr>
        </p:nvSpPr>
        <p:spPr>
          <a:xfrm rot="-564">
            <a:off x="4914025" y="3617181"/>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It’s the farthest planet</a:t>
            </a:r>
            <a:endParaRPr/>
          </a:p>
          <a:p>
            <a:pPr indent="0" lvl="0" marL="0" rtl="0" algn="ctr">
              <a:spcBef>
                <a:spcPts val="0"/>
              </a:spcBef>
              <a:spcAft>
                <a:spcPts val="0"/>
              </a:spcAft>
              <a:buNone/>
            </a:pPr>
            <a:r>
              <a:rPr lang="en"/>
              <a:t>from the Sun</a:t>
            </a:r>
            <a:endParaRPr/>
          </a:p>
        </p:txBody>
      </p:sp>
      <p:sp>
        <p:nvSpPr>
          <p:cNvPr id="785" name="Google Shape;785;p69"/>
          <p:cNvSpPr txBox="1"/>
          <p:nvPr>
            <p:ph idx="4" type="subTitle"/>
          </p:nvPr>
        </p:nvSpPr>
        <p:spPr>
          <a:xfrm rot="-1128">
            <a:off x="4914025" y="3161865"/>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NEPTUNE</a:t>
            </a:r>
            <a:endParaRPr/>
          </a:p>
        </p:txBody>
      </p:sp>
      <p:sp>
        <p:nvSpPr>
          <p:cNvPr id="786" name="Google Shape;786;p69"/>
          <p:cNvSpPr txBox="1"/>
          <p:nvPr>
            <p:ph idx="5" type="subTitle"/>
          </p:nvPr>
        </p:nvSpPr>
        <p:spPr>
          <a:xfrm rot="-564">
            <a:off x="1206312" y="1979517"/>
            <a:ext cx="1828800" cy="511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It’s the second planet from the Sun</a:t>
            </a:r>
            <a:endParaRPr/>
          </a:p>
        </p:txBody>
      </p:sp>
      <p:sp>
        <p:nvSpPr>
          <p:cNvPr id="787" name="Google Shape;787;p69"/>
          <p:cNvSpPr txBox="1"/>
          <p:nvPr>
            <p:ph idx="6" type="subTitle"/>
          </p:nvPr>
        </p:nvSpPr>
        <p:spPr>
          <a:xfrm rot="-1128">
            <a:off x="1206312" y="1524202"/>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VENUS</a:t>
            </a:r>
            <a:endParaRPr/>
          </a:p>
        </p:txBody>
      </p:sp>
      <p:sp>
        <p:nvSpPr>
          <p:cNvPr id="788" name="Google Shape;788;p69"/>
          <p:cNvSpPr txBox="1"/>
          <p:nvPr>
            <p:ph idx="7" type="subTitle"/>
          </p:nvPr>
        </p:nvSpPr>
        <p:spPr>
          <a:xfrm rot="-564">
            <a:off x="3651419" y="1979517"/>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 cold place</a:t>
            </a:r>
            <a:endParaRPr/>
          </a:p>
        </p:txBody>
      </p:sp>
      <p:sp>
        <p:nvSpPr>
          <p:cNvPr id="789" name="Google Shape;789;p69"/>
          <p:cNvSpPr txBox="1"/>
          <p:nvPr>
            <p:ph idx="8" type="subTitle"/>
          </p:nvPr>
        </p:nvSpPr>
        <p:spPr>
          <a:xfrm rot="-1128">
            <a:off x="3651419" y="1524202"/>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MARS</a:t>
            </a:r>
            <a:endParaRPr/>
          </a:p>
        </p:txBody>
      </p:sp>
      <p:sp>
        <p:nvSpPr>
          <p:cNvPr id="790" name="Google Shape;790;p69"/>
          <p:cNvSpPr txBox="1"/>
          <p:nvPr>
            <p:ph idx="9" type="subTitle"/>
          </p:nvPr>
        </p:nvSpPr>
        <p:spPr>
          <a:xfrm rot="-564">
            <a:off x="6096775" y="1979517"/>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It’s the biggest planet in the Solar System</a:t>
            </a:r>
            <a:endParaRPr/>
          </a:p>
        </p:txBody>
      </p:sp>
      <p:sp>
        <p:nvSpPr>
          <p:cNvPr id="791" name="Google Shape;791;p69"/>
          <p:cNvSpPr txBox="1"/>
          <p:nvPr>
            <p:ph idx="13" type="subTitle"/>
          </p:nvPr>
        </p:nvSpPr>
        <p:spPr>
          <a:xfrm rot="-1128">
            <a:off x="6096775" y="1526649"/>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JUPITER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70"/>
          <p:cNvSpPr/>
          <p:nvPr/>
        </p:nvSpPr>
        <p:spPr>
          <a:xfrm>
            <a:off x="2505000" y="1348575"/>
            <a:ext cx="5925600" cy="3250800"/>
          </a:xfrm>
          <a:prstGeom prst="roundRect">
            <a:avLst>
              <a:gd fmla="val 9340"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 name="Google Shape;797;p70"/>
          <p:cNvGrpSpPr/>
          <p:nvPr/>
        </p:nvGrpSpPr>
        <p:grpSpPr>
          <a:xfrm>
            <a:off x="713219" y="1716613"/>
            <a:ext cx="2989003" cy="2758981"/>
            <a:chOff x="713219" y="1716613"/>
            <a:chExt cx="2989003" cy="2758981"/>
          </a:xfrm>
        </p:grpSpPr>
        <p:sp>
          <p:nvSpPr>
            <p:cNvPr id="798" name="Google Shape;798;p70"/>
            <p:cNvSpPr/>
            <p:nvPr/>
          </p:nvSpPr>
          <p:spPr>
            <a:xfrm rot="309536">
              <a:off x="799802" y="3038937"/>
              <a:ext cx="2849242" cy="1311211"/>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 name="Google Shape;799;p70"/>
            <p:cNvGrpSpPr/>
            <p:nvPr/>
          </p:nvGrpSpPr>
          <p:grpSpPr>
            <a:xfrm>
              <a:off x="713219" y="1716613"/>
              <a:ext cx="2124000" cy="1634118"/>
              <a:chOff x="713219" y="1716613"/>
              <a:chExt cx="2124000" cy="1634118"/>
            </a:xfrm>
          </p:grpSpPr>
          <p:sp>
            <p:nvSpPr>
              <p:cNvPr id="800" name="Google Shape;800;p70"/>
              <p:cNvSpPr/>
              <p:nvPr/>
            </p:nvSpPr>
            <p:spPr>
              <a:xfrm rot="-368519">
                <a:off x="784030" y="1818577"/>
                <a:ext cx="1982379" cy="1430207"/>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70"/>
              <p:cNvGrpSpPr/>
              <p:nvPr/>
            </p:nvGrpSpPr>
            <p:grpSpPr>
              <a:xfrm flipH="1">
                <a:off x="796120" y="1716613"/>
                <a:ext cx="331509" cy="506763"/>
                <a:chOff x="7052678" y="3327363"/>
                <a:chExt cx="331509" cy="506763"/>
              </a:xfrm>
            </p:grpSpPr>
            <p:sp>
              <p:nvSpPr>
                <p:cNvPr id="802" name="Google Shape;802;p70"/>
                <p:cNvSpPr/>
                <p:nvPr/>
              </p:nvSpPr>
              <p:spPr>
                <a:xfrm rot="1186565">
                  <a:off x="7136441" y="3348830"/>
                  <a:ext cx="28373" cy="495391"/>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0"/>
                <p:cNvSpPr/>
                <p:nvPr/>
              </p:nvSpPr>
              <p:spPr>
                <a:xfrm>
                  <a:off x="7052687" y="3327363"/>
                  <a:ext cx="331500" cy="331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4" name="Google Shape;804;p70"/>
            <p:cNvGrpSpPr/>
            <p:nvPr/>
          </p:nvGrpSpPr>
          <p:grpSpPr>
            <a:xfrm flipH="1" rot="2700000">
              <a:off x="1773920" y="2956490"/>
              <a:ext cx="331506" cy="506758"/>
              <a:chOff x="7052678" y="3327363"/>
              <a:chExt cx="331509" cy="506763"/>
            </a:xfrm>
          </p:grpSpPr>
          <p:sp>
            <p:nvSpPr>
              <p:cNvPr id="805" name="Google Shape;805;p70"/>
              <p:cNvSpPr/>
              <p:nvPr/>
            </p:nvSpPr>
            <p:spPr>
              <a:xfrm rot="1186565">
                <a:off x="7136441" y="3348830"/>
                <a:ext cx="28373" cy="49539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0"/>
              <p:cNvSpPr/>
              <p:nvPr/>
            </p:nvSpPr>
            <p:spPr>
              <a:xfrm>
                <a:off x="7052687" y="3327363"/>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7" name="Google Shape;807;p70"/>
          <p:cNvGrpSpPr/>
          <p:nvPr/>
        </p:nvGrpSpPr>
        <p:grpSpPr>
          <a:xfrm>
            <a:off x="2919249" y="1515413"/>
            <a:ext cx="5266614" cy="2917125"/>
            <a:chOff x="233350" y="949250"/>
            <a:chExt cx="7137300" cy="3802300"/>
          </a:xfrm>
        </p:grpSpPr>
        <p:sp>
          <p:nvSpPr>
            <p:cNvPr id="808" name="Google Shape;808;p7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 name="Google Shape;859;p70"/>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WHERE I´VE BEEN</a:t>
            </a:r>
            <a:endParaRPr/>
          </a:p>
        </p:txBody>
      </p:sp>
      <p:sp>
        <p:nvSpPr>
          <p:cNvPr id="860" name="Google Shape;860;p70"/>
          <p:cNvSpPr txBox="1"/>
          <p:nvPr>
            <p:ph idx="4294967295" type="subTitle"/>
          </p:nvPr>
        </p:nvSpPr>
        <p:spPr>
          <a:xfrm rot="308782">
            <a:off x="916137" y="3633201"/>
            <a:ext cx="2428088" cy="531644"/>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Saturn is composed mostly of hydrogen and helium</a:t>
            </a:r>
            <a:endParaRPr/>
          </a:p>
        </p:txBody>
      </p:sp>
      <p:sp>
        <p:nvSpPr>
          <p:cNvPr id="861" name="Google Shape;861;p70"/>
          <p:cNvSpPr txBox="1"/>
          <p:nvPr>
            <p:ph idx="4294967295" type="subTitle"/>
          </p:nvPr>
        </p:nvSpPr>
        <p:spPr>
          <a:xfrm rot="308249">
            <a:off x="961895" y="3196523"/>
            <a:ext cx="2432271" cy="331334"/>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sz="1800">
                <a:latin typeface="Raleway Black"/>
                <a:ea typeface="Raleway Black"/>
                <a:cs typeface="Raleway Black"/>
                <a:sym typeface="Raleway Black"/>
              </a:rPr>
              <a:t>EUROPE</a:t>
            </a:r>
            <a:endParaRPr sz="1800">
              <a:latin typeface="Raleway Black"/>
              <a:ea typeface="Raleway Black"/>
              <a:cs typeface="Raleway Black"/>
              <a:sym typeface="Raleway Black"/>
            </a:endParaRPr>
          </a:p>
        </p:txBody>
      </p:sp>
      <p:sp>
        <p:nvSpPr>
          <p:cNvPr id="862" name="Google Shape;862;p70"/>
          <p:cNvSpPr txBox="1"/>
          <p:nvPr>
            <p:ph idx="4294967295" type="subTitle"/>
          </p:nvPr>
        </p:nvSpPr>
        <p:spPr>
          <a:xfrm rot="-369210">
            <a:off x="964501" y="2492718"/>
            <a:ext cx="1606456" cy="930546"/>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It’</a:t>
            </a:r>
            <a:r>
              <a:rPr lang="en"/>
              <a:t>s the closest planet to the Sun</a:t>
            </a:r>
            <a:endParaRPr/>
          </a:p>
        </p:txBody>
      </p:sp>
      <p:sp>
        <p:nvSpPr>
          <p:cNvPr id="863" name="Google Shape;863;p70"/>
          <p:cNvSpPr txBox="1"/>
          <p:nvPr>
            <p:ph idx="4294967295" type="subTitle"/>
          </p:nvPr>
        </p:nvSpPr>
        <p:spPr>
          <a:xfrm rot="-369866">
            <a:off x="882740" y="2058338"/>
            <a:ext cx="1609205" cy="331297"/>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sz="1800">
                <a:latin typeface="Raleway Black"/>
                <a:ea typeface="Raleway Black"/>
                <a:cs typeface="Raleway Black"/>
                <a:sym typeface="Raleway Black"/>
              </a:rPr>
              <a:t>AMERICA</a:t>
            </a:r>
            <a:endParaRPr sz="1800">
              <a:latin typeface="Raleway Black"/>
              <a:ea typeface="Raleway Black"/>
              <a:cs typeface="Raleway Black"/>
              <a:sym typeface="Raleway Black"/>
            </a:endParaRPr>
          </a:p>
        </p:txBody>
      </p:sp>
      <p:grpSp>
        <p:nvGrpSpPr>
          <p:cNvPr id="864" name="Google Shape;864;p70"/>
          <p:cNvGrpSpPr/>
          <p:nvPr/>
        </p:nvGrpSpPr>
        <p:grpSpPr>
          <a:xfrm flipH="1" rot="2700000">
            <a:off x="5034995" y="1859540"/>
            <a:ext cx="331506" cy="506758"/>
            <a:chOff x="7052678" y="3327363"/>
            <a:chExt cx="331509" cy="506763"/>
          </a:xfrm>
        </p:grpSpPr>
        <p:sp>
          <p:nvSpPr>
            <p:cNvPr id="865" name="Google Shape;865;p70"/>
            <p:cNvSpPr/>
            <p:nvPr/>
          </p:nvSpPr>
          <p:spPr>
            <a:xfrm rot="1186565">
              <a:off x="7136441" y="3348830"/>
              <a:ext cx="28373" cy="49539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0"/>
            <p:cNvSpPr/>
            <p:nvPr/>
          </p:nvSpPr>
          <p:spPr>
            <a:xfrm>
              <a:off x="7052687" y="3327363"/>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70"/>
          <p:cNvGrpSpPr/>
          <p:nvPr/>
        </p:nvGrpSpPr>
        <p:grpSpPr>
          <a:xfrm flipH="1">
            <a:off x="3444270" y="1859538"/>
            <a:ext cx="331509" cy="506763"/>
            <a:chOff x="7052678" y="3327363"/>
            <a:chExt cx="331509" cy="506763"/>
          </a:xfrm>
        </p:grpSpPr>
        <p:sp>
          <p:nvSpPr>
            <p:cNvPr id="868" name="Google Shape;868;p70"/>
            <p:cNvSpPr/>
            <p:nvPr/>
          </p:nvSpPr>
          <p:spPr>
            <a:xfrm rot="1186565">
              <a:off x="7136441" y="3348830"/>
              <a:ext cx="28373" cy="495391"/>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0"/>
            <p:cNvSpPr/>
            <p:nvPr/>
          </p:nvSpPr>
          <p:spPr>
            <a:xfrm>
              <a:off x="7052687" y="3327363"/>
              <a:ext cx="331500" cy="331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grpSp>
        <p:nvGrpSpPr>
          <p:cNvPr id="874" name="Google Shape;874;p71"/>
          <p:cNvGrpSpPr/>
          <p:nvPr/>
        </p:nvGrpSpPr>
        <p:grpSpPr>
          <a:xfrm>
            <a:off x="713225" y="907873"/>
            <a:ext cx="7717500" cy="3407052"/>
            <a:chOff x="713225" y="907873"/>
            <a:chExt cx="7717500" cy="3407052"/>
          </a:xfrm>
        </p:grpSpPr>
        <p:sp>
          <p:nvSpPr>
            <p:cNvPr id="875" name="Google Shape;875;p71"/>
            <p:cNvSpPr/>
            <p:nvPr/>
          </p:nvSpPr>
          <p:spPr>
            <a:xfrm>
              <a:off x="713225" y="1106125"/>
              <a:ext cx="7717500" cy="3208800"/>
            </a:xfrm>
            <a:prstGeom prst="roundRect">
              <a:avLst>
                <a:gd fmla="val 9340"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 name="Google Shape;876;p71"/>
            <p:cNvGrpSpPr/>
            <p:nvPr/>
          </p:nvGrpSpPr>
          <p:grpSpPr>
            <a:xfrm>
              <a:off x="1663891" y="907873"/>
              <a:ext cx="1187100" cy="448800"/>
              <a:chOff x="1663891" y="907873"/>
              <a:chExt cx="1187100" cy="448800"/>
            </a:xfrm>
          </p:grpSpPr>
          <p:sp>
            <p:nvSpPr>
              <p:cNvPr id="877" name="Google Shape;877;p71"/>
              <p:cNvSpPr/>
              <p:nvPr/>
            </p:nvSpPr>
            <p:spPr>
              <a:xfrm rot="869">
                <a:off x="1663891" y="908023"/>
                <a:ext cx="1187100" cy="448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71"/>
              <p:cNvGrpSpPr/>
              <p:nvPr/>
            </p:nvGrpSpPr>
            <p:grpSpPr>
              <a:xfrm>
                <a:off x="1918128" y="1112138"/>
                <a:ext cx="678625" cy="38025"/>
                <a:chOff x="1608113" y="1112138"/>
                <a:chExt cx="678625" cy="38025"/>
              </a:xfrm>
            </p:grpSpPr>
            <p:sp>
              <p:nvSpPr>
                <p:cNvPr id="879" name="Google Shape;879;p71"/>
                <p:cNvSpPr/>
                <p:nvPr/>
              </p:nvSpPr>
              <p:spPr>
                <a:xfrm>
                  <a:off x="1608113" y="1112138"/>
                  <a:ext cx="38025" cy="38025"/>
                </a:xfrm>
                <a:custGeom>
                  <a:rect b="b" l="l" r="r" t="t"/>
                  <a:pathLst>
                    <a:path extrusionOk="0" h="1521" w="1521">
                      <a:moveTo>
                        <a:pt x="761" y="0"/>
                      </a:moveTo>
                      <a:cubicBezTo>
                        <a:pt x="335" y="0"/>
                        <a:pt x="1" y="335"/>
                        <a:pt x="1" y="760"/>
                      </a:cubicBezTo>
                      <a:cubicBezTo>
                        <a:pt x="1" y="1186"/>
                        <a:pt x="335" y="1520"/>
                        <a:pt x="761" y="1520"/>
                      </a:cubicBezTo>
                      <a:cubicBezTo>
                        <a:pt x="1186" y="1520"/>
                        <a:pt x="1521" y="1186"/>
                        <a:pt x="1521" y="760"/>
                      </a:cubicBezTo>
                      <a:cubicBezTo>
                        <a:pt x="1521" y="335"/>
                        <a:pt x="1186" y="0"/>
                        <a:pt x="7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1"/>
                <p:cNvSpPr/>
                <p:nvPr/>
              </p:nvSpPr>
              <p:spPr>
                <a:xfrm>
                  <a:off x="1768463" y="1112138"/>
                  <a:ext cx="38025" cy="38025"/>
                </a:xfrm>
                <a:custGeom>
                  <a:rect b="b" l="l" r="r" t="t"/>
                  <a:pathLst>
                    <a:path extrusionOk="0" h="1521" w="1521">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1"/>
                <p:cNvSpPr/>
                <p:nvPr/>
              </p:nvSpPr>
              <p:spPr>
                <a:xfrm>
                  <a:off x="1928788" y="1112138"/>
                  <a:ext cx="38025" cy="38025"/>
                </a:xfrm>
                <a:custGeom>
                  <a:rect b="b" l="l" r="r" t="t"/>
                  <a:pathLst>
                    <a:path extrusionOk="0" h="1521" w="1521">
                      <a:moveTo>
                        <a:pt x="761" y="0"/>
                      </a:moveTo>
                      <a:cubicBezTo>
                        <a:pt x="335" y="0"/>
                        <a:pt x="1" y="335"/>
                        <a:pt x="1" y="760"/>
                      </a:cubicBezTo>
                      <a:cubicBezTo>
                        <a:pt x="1" y="1186"/>
                        <a:pt x="335" y="1520"/>
                        <a:pt x="761" y="1520"/>
                      </a:cubicBezTo>
                      <a:cubicBezTo>
                        <a:pt x="1186" y="1520"/>
                        <a:pt x="1521" y="1186"/>
                        <a:pt x="1521" y="760"/>
                      </a:cubicBezTo>
                      <a:cubicBezTo>
                        <a:pt x="1521" y="335"/>
                        <a:pt x="1186" y="0"/>
                        <a:pt x="7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1"/>
                <p:cNvSpPr/>
                <p:nvPr/>
              </p:nvSpPr>
              <p:spPr>
                <a:xfrm>
                  <a:off x="2089138" y="1112138"/>
                  <a:ext cx="38025" cy="38025"/>
                </a:xfrm>
                <a:custGeom>
                  <a:rect b="b" l="l" r="r" t="t"/>
                  <a:pathLst>
                    <a:path extrusionOk="0" h="1521" w="1521">
                      <a:moveTo>
                        <a:pt x="760" y="0"/>
                      </a:moveTo>
                      <a:cubicBezTo>
                        <a:pt x="335" y="0"/>
                        <a:pt x="0" y="335"/>
                        <a:pt x="0" y="760"/>
                      </a:cubicBezTo>
                      <a:cubicBezTo>
                        <a:pt x="0" y="1186"/>
                        <a:pt x="335" y="1520"/>
                        <a:pt x="760" y="1520"/>
                      </a:cubicBezTo>
                      <a:cubicBezTo>
                        <a:pt x="1155" y="1520"/>
                        <a:pt x="1520" y="1186"/>
                        <a:pt x="1520" y="760"/>
                      </a:cubicBezTo>
                      <a:cubicBezTo>
                        <a:pt x="1520" y="335"/>
                        <a:pt x="1155" y="0"/>
                        <a:pt x="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1"/>
                <p:cNvSpPr/>
                <p:nvPr/>
              </p:nvSpPr>
              <p:spPr>
                <a:xfrm>
                  <a:off x="2248713" y="1112138"/>
                  <a:ext cx="38025" cy="38025"/>
                </a:xfrm>
                <a:custGeom>
                  <a:rect b="b" l="l" r="r" t="t"/>
                  <a:pathLst>
                    <a:path extrusionOk="0" h="1521" w="1521">
                      <a:moveTo>
                        <a:pt x="760" y="0"/>
                      </a:moveTo>
                      <a:cubicBezTo>
                        <a:pt x="365" y="0"/>
                        <a:pt x="0" y="335"/>
                        <a:pt x="0" y="760"/>
                      </a:cubicBezTo>
                      <a:cubicBezTo>
                        <a:pt x="0" y="1186"/>
                        <a:pt x="365" y="1520"/>
                        <a:pt x="760" y="1520"/>
                      </a:cubicBezTo>
                      <a:cubicBezTo>
                        <a:pt x="1186" y="1520"/>
                        <a:pt x="1520" y="1186"/>
                        <a:pt x="1520" y="760"/>
                      </a:cubicBezTo>
                      <a:cubicBezTo>
                        <a:pt x="1520" y="335"/>
                        <a:pt x="1186" y="0"/>
                        <a:pt x="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84" name="Google Shape;884;p71"/>
          <p:cNvSpPr txBox="1"/>
          <p:nvPr>
            <p:ph type="title"/>
          </p:nvPr>
        </p:nvSpPr>
        <p:spPr>
          <a:xfrm>
            <a:off x="311700" y="2148025"/>
            <a:ext cx="8520600" cy="921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7000"/>
              <a:t>4,498,300,000</a:t>
            </a:r>
            <a:endParaRPr sz="7000"/>
          </a:p>
        </p:txBody>
      </p:sp>
      <p:sp>
        <p:nvSpPr>
          <p:cNvPr id="885" name="Google Shape;885;p71"/>
          <p:cNvSpPr/>
          <p:nvPr/>
        </p:nvSpPr>
        <p:spPr>
          <a:xfrm>
            <a:off x="5133975" y="3943350"/>
            <a:ext cx="2295600" cy="705000"/>
          </a:xfrm>
          <a:prstGeom prst="roundRect">
            <a:avLst>
              <a:gd fmla="val 16667"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1"/>
          <p:cNvSpPr txBox="1"/>
          <p:nvPr>
            <p:ph idx="1" type="subTitle"/>
          </p:nvPr>
        </p:nvSpPr>
        <p:spPr>
          <a:xfrm>
            <a:off x="5268375" y="4091425"/>
            <a:ext cx="2026800" cy="792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grpSp>
        <p:nvGrpSpPr>
          <p:cNvPr id="891" name="Google Shape;891;p72"/>
          <p:cNvGrpSpPr/>
          <p:nvPr/>
        </p:nvGrpSpPr>
        <p:grpSpPr>
          <a:xfrm>
            <a:off x="2390775" y="985657"/>
            <a:ext cx="5000700" cy="2986118"/>
            <a:chOff x="2390775" y="985657"/>
            <a:chExt cx="5000700" cy="2986118"/>
          </a:xfrm>
        </p:grpSpPr>
        <p:sp>
          <p:nvSpPr>
            <p:cNvPr id="892" name="Google Shape;892;p72"/>
            <p:cNvSpPr/>
            <p:nvPr/>
          </p:nvSpPr>
          <p:spPr>
            <a:xfrm>
              <a:off x="2390775" y="1285875"/>
              <a:ext cx="5000700" cy="2685900"/>
            </a:xfrm>
            <a:prstGeom prst="roundRect">
              <a:avLst>
                <a:gd fmla="val 9340"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72"/>
            <p:cNvGrpSpPr/>
            <p:nvPr/>
          </p:nvGrpSpPr>
          <p:grpSpPr>
            <a:xfrm>
              <a:off x="4455730" y="985657"/>
              <a:ext cx="870793" cy="681073"/>
              <a:chOff x="4343742" y="1288126"/>
              <a:chExt cx="870793" cy="681073"/>
            </a:xfrm>
          </p:grpSpPr>
          <p:sp>
            <p:nvSpPr>
              <p:cNvPr id="894" name="Google Shape;894;p72"/>
              <p:cNvSpPr/>
              <p:nvPr/>
            </p:nvSpPr>
            <p:spPr>
              <a:xfrm>
                <a:off x="4367449" y="1469900"/>
                <a:ext cx="823379" cy="466387"/>
              </a:xfrm>
              <a:custGeom>
                <a:rect b="b" l="l" r="r" t="t"/>
                <a:pathLst>
                  <a:path extrusionOk="0" h="7043" w="12434">
                    <a:moveTo>
                      <a:pt x="1" y="1"/>
                    </a:moveTo>
                    <a:lnTo>
                      <a:pt x="1" y="7043"/>
                    </a:lnTo>
                    <a:lnTo>
                      <a:pt x="12434" y="7043"/>
                    </a:lnTo>
                    <a:lnTo>
                      <a:pt x="124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2"/>
              <p:cNvSpPr/>
              <p:nvPr/>
            </p:nvSpPr>
            <p:spPr>
              <a:xfrm>
                <a:off x="4343742" y="1903309"/>
                <a:ext cx="870793" cy="65889"/>
              </a:xfrm>
              <a:custGeom>
                <a:rect b="b" l="l" r="r" t="t"/>
                <a:pathLst>
                  <a:path extrusionOk="0" h="995" w="13150">
                    <a:moveTo>
                      <a:pt x="478" y="0"/>
                    </a:moveTo>
                    <a:cubicBezTo>
                      <a:pt x="219" y="0"/>
                      <a:pt x="1" y="219"/>
                      <a:pt x="1" y="498"/>
                    </a:cubicBezTo>
                    <a:cubicBezTo>
                      <a:pt x="1" y="756"/>
                      <a:pt x="219" y="995"/>
                      <a:pt x="478" y="995"/>
                    </a:cubicBezTo>
                    <a:lnTo>
                      <a:pt x="12652" y="995"/>
                    </a:lnTo>
                    <a:cubicBezTo>
                      <a:pt x="12931" y="995"/>
                      <a:pt x="13150" y="756"/>
                      <a:pt x="13150" y="498"/>
                    </a:cubicBezTo>
                    <a:cubicBezTo>
                      <a:pt x="13150" y="219"/>
                      <a:pt x="12931" y="0"/>
                      <a:pt x="126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2"/>
              <p:cNvSpPr/>
              <p:nvPr/>
            </p:nvSpPr>
            <p:spPr>
              <a:xfrm>
                <a:off x="4501810" y="1288126"/>
                <a:ext cx="554659" cy="660015"/>
              </a:xfrm>
              <a:custGeom>
                <a:rect b="b" l="l" r="r" t="t"/>
                <a:pathLst>
                  <a:path extrusionOk="0" h="9967" w="8376">
                    <a:moveTo>
                      <a:pt x="4178" y="0"/>
                    </a:moveTo>
                    <a:cubicBezTo>
                      <a:pt x="3303" y="0"/>
                      <a:pt x="2348" y="498"/>
                      <a:pt x="2348" y="1592"/>
                    </a:cubicBezTo>
                    <a:cubicBezTo>
                      <a:pt x="2348" y="2348"/>
                      <a:pt x="2885" y="2905"/>
                      <a:pt x="3184" y="3124"/>
                    </a:cubicBezTo>
                    <a:cubicBezTo>
                      <a:pt x="3243" y="6366"/>
                      <a:pt x="2447" y="8554"/>
                      <a:pt x="796" y="9609"/>
                    </a:cubicBezTo>
                    <a:lnTo>
                      <a:pt x="160" y="9609"/>
                    </a:lnTo>
                    <a:cubicBezTo>
                      <a:pt x="80" y="9609"/>
                      <a:pt x="1" y="9688"/>
                      <a:pt x="1" y="9788"/>
                    </a:cubicBezTo>
                    <a:cubicBezTo>
                      <a:pt x="1" y="9887"/>
                      <a:pt x="80" y="9947"/>
                      <a:pt x="160" y="9947"/>
                    </a:cubicBezTo>
                    <a:lnTo>
                      <a:pt x="160" y="9967"/>
                    </a:lnTo>
                    <a:cubicBezTo>
                      <a:pt x="160" y="9967"/>
                      <a:pt x="518" y="9947"/>
                      <a:pt x="836" y="9947"/>
                    </a:cubicBezTo>
                    <a:cubicBezTo>
                      <a:pt x="876" y="9947"/>
                      <a:pt x="896" y="9947"/>
                      <a:pt x="936" y="9927"/>
                    </a:cubicBezTo>
                    <a:cubicBezTo>
                      <a:pt x="2746" y="8813"/>
                      <a:pt x="3621" y="6485"/>
                      <a:pt x="3522" y="3024"/>
                    </a:cubicBezTo>
                    <a:cubicBezTo>
                      <a:pt x="3522" y="2964"/>
                      <a:pt x="3502" y="2925"/>
                      <a:pt x="3442" y="2885"/>
                    </a:cubicBezTo>
                    <a:cubicBezTo>
                      <a:pt x="3203" y="2726"/>
                      <a:pt x="2706" y="2209"/>
                      <a:pt x="2706" y="1592"/>
                    </a:cubicBezTo>
                    <a:cubicBezTo>
                      <a:pt x="2706" y="617"/>
                      <a:pt x="3641" y="359"/>
                      <a:pt x="4178" y="359"/>
                    </a:cubicBezTo>
                    <a:cubicBezTo>
                      <a:pt x="4735" y="359"/>
                      <a:pt x="5670" y="617"/>
                      <a:pt x="5670" y="1592"/>
                    </a:cubicBezTo>
                    <a:cubicBezTo>
                      <a:pt x="5670" y="2209"/>
                      <a:pt x="5173" y="2726"/>
                      <a:pt x="4934" y="2885"/>
                    </a:cubicBezTo>
                    <a:cubicBezTo>
                      <a:pt x="4874" y="2925"/>
                      <a:pt x="4855" y="2964"/>
                      <a:pt x="4835" y="3024"/>
                    </a:cubicBezTo>
                    <a:cubicBezTo>
                      <a:pt x="4755" y="6485"/>
                      <a:pt x="5630" y="8813"/>
                      <a:pt x="7441" y="9927"/>
                    </a:cubicBezTo>
                    <a:cubicBezTo>
                      <a:pt x="7460" y="9947"/>
                      <a:pt x="7500" y="9947"/>
                      <a:pt x="7540" y="9947"/>
                    </a:cubicBezTo>
                    <a:lnTo>
                      <a:pt x="8196" y="9947"/>
                    </a:lnTo>
                    <a:cubicBezTo>
                      <a:pt x="8296" y="9947"/>
                      <a:pt x="8376" y="9887"/>
                      <a:pt x="8376" y="9788"/>
                    </a:cubicBezTo>
                    <a:cubicBezTo>
                      <a:pt x="8376" y="9688"/>
                      <a:pt x="8296" y="9609"/>
                      <a:pt x="8196" y="9609"/>
                    </a:cubicBezTo>
                    <a:lnTo>
                      <a:pt x="7580" y="9609"/>
                    </a:lnTo>
                    <a:cubicBezTo>
                      <a:pt x="5929" y="8554"/>
                      <a:pt x="5113" y="6366"/>
                      <a:pt x="5193" y="3124"/>
                    </a:cubicBezTo>
                    <a:cubicBezTo>
                      <a:pt x="5471" y="2905"/>
                      <a:pt x="6028" y="2348"/>
                      <a:pt x="6028" y="1592"/>
                    </a:cubicBezTo>
                    <a:cubicBezTo>
                      <a:pt x="6028" y="498"/>
                      <a:pt x="5073" y="0"/>
                      <a:pt x="41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7" name="Google Shape;897;p72"/>
          <p:cNvGrpSpPr/>
          <p:nvPr/>
        </p:nvGrpSpPr>
        <p:grpSpPr>
          <a:xfrm>
            <a:off x="739125" y="2361475"/>
            <a:ext cx="2566200" cy="2237950"/>
            <a:chOff x="739125" y="2361475"/>
            <a:chExt cx="2566200" cy="2237950"/>
          </a:xfrm>
        </p:grpSpPr>
        <p:grpSp>
          <p:nvGrpSpPr>
            <p:cNvPr id="898" name="Google Shape;898;p72"/>
            <p:cNvGrpSpPr/>
            <p:nvPr/>
          </p:nvGrpSpPr>
          <p:grpSpPr>
            <a:xfrm>
              <a:off x="1705812" y="2361475"/>
              <a:ext cx="632838" cy="696716"/>
              <a:chOff x="1705812" y="2361475"/>
              <a:chExt cx="632838" cy="696716"/>
            </a:xfrm>
          </p:grpSpPr>
          <p:grpSp>
            <p:nvGrpSpPr>
              <p:cNvPr id="899" name="Google Shape;899;p72"/>
              <p:cNvGrpSpPr/>
              <p:nvPr/>
            </p:nvGrpSpPr>
            <p:grpSpPr>
              <a:xfrm rot="240484">
                <a:off x="1724554" y="2480940"/>
                <a:ext cx="595352" cy="557126"/>
                <a:chOff x="2314575" y="2133725"/>
                <a:chExt cx="595325" cy="557100"/>
              </a:xfrm>
            </p:grpSpPr>
            <p:cxnSp>
              <p:nvCxnSpPr>
                <p:cNvPr id="900" name="Google Shape;900;p72"/>
                <p:cNvCxnSpPr/>
                <p:nvPr/>
              </p:nvCxnSpPr>
              <p:spPr>
                <a:xfrm>
                  <a:off x="2567000" y="2143125"/>
                  <a:ext cx="342900" cy="504900"/>
                </a:xfrm>
                <a:prstGeom prst="straightConnector1">
                  <a:avLst/>
                </a:prstGeom>
                <a:noFill/>
                <a:ln cap="flat" cmpd="sng" w="38100">
                  <a:solidFill>
                    <a:schemeClr val="accent1"/>
                  </a:solidFill>
                  <a:prstDash val="solid"/>
                  <a:round/>
                  <a:headEnd len="med" w="med" type="none"/>
                  <a:tailEnd len="med" w="med" type="none"/>
                </a:ln>
              </p:spPr>
            </p:cxnSp>
            <p:cxnSp>
              <p:nvCxnSpPr>
                <p:cNvPr id="901" name="Google Shape;901;p72"/>
                <p:cNvCxnSpPr/>
                <p:nvPr/>
              </p:nvCxnSpPr>
              <p:spPr>
                <a:xfrm flipH="1" rot="10800000">
                  <a:off x="2314575" y="2133725"/>
                  <a:ext cx="267000" cy="557100"/>
                </a:xfrm>
                <a:prstGeom prst="straightConnector1">
                  <a:avLst/>
                </a:prstGeom>
                <a:noFill/>
                <a:ln cap="flat" cmpd="sng" w="38100">
                  <a:solidFill>
                    <a:schemeClr val="accent1"/>
                  </a:solidFill>
                  <a:prstDash val="solid"/>
                  <a:round/>
                  <a:headEnd len="med" w="med" type="none"/>
                  <a:tailEnd len="med" w="med" type="none"/>
                </a:ln>
              </p:spPr>
            </p:cxnSp>
          </p:grpSp>
          <p:sp>
            <p:nvSpPr>
              <p:cNvPr id="902" name="Google Shape;902;p72"/>
              <p:cNvSpPr/>
              <p:nvPr/>
            </p:nvSpPr>
            <p:spPr>
              <a:xfrm>
                <a:off x="1856475" y="2361475"/>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 name="Google Shape;903;p72"/>
            <p:cNvSpPr/>
            <p:nvPr/>
          </p:nvSpPr>
          <p:spPr>
            <a:xfrm>
              <a:off x="739125" y="2941925"/>
              <a:ext cx="2566200" cy="1657500"/>
            </a:xfrm>
            <a:prstGeom prst="roundRect">
              <a:avLst>
                <a:gd fmla="val 9340"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72"/>
          <p:cNvGrpSpPr/>
          <p:nvPr/>
        </p:nvGrpSpPr>
        <p:grpSpPr>
          <a:xfrm>
            <a:off x="6495918" y="389347"/>
            <a:ext cx="1927800" cy="2076252"/>
            <a:chOff x="6495918" y="389347"/>
            <a:chExt cx="1927800" cy="2076252"/>
          </a:xfrm>
        </p:grpSpPr>
        <p:sp>
          <p:nvSpPr>
            <p:cNvPr id="905" name="Google Shape;905;p72"/>
            <p:cNvSpPr/>
            <p:nvPr/>
          </p:nvSpPr>
          <p:spPr>
            <a:xfrm rot="120690">
              <a:off x="6528194" y="562722"/>
              <a:ext cx="1863248" cy="1870754"/>
            </a:xfrm>
            <a:prstGeom prst="ellipse">
              <a:avLst/>
            </a:prstGeom>
            <a:solidFill>
              <a:schemeClr val="accent6"/>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72"/>
            <p:cNvGrpSpPr/>
            <p:nvPr/>
          </p:nvGrpSpPr>
          <p:grpSpPr>
            <a:xfrm flipH="1" rot="2700000">
              <a:off x="7268120" y="432340"/>
              <a:ext cx="331506" cy="506758"/>
              <a:chOff x="7052678" y="3327363"/>
              <a:chExt cx="331509" cy="506763"/>
            </a:xfrm>
          </p:grpSpPr>
          <p:sp>
            <p:nvSpPr>
              <p:cNvPr id="907" name="Google Shape;907;p72"/>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2"/>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9" name="Google Shape;909;p72"/>
          <p:cNvSpPr txBox="1"/>
          <p:nvPr>
            <p:ph type="title"/>
          </p:nvPr>
        </p:nvSpPr>
        <p:spPr>
          <a:xfrm>
            <a:off x="2960388" y="2025300"/>
            <a:ext cx="3657600" cy="914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333,000.00</a:t>
            </a:r>
            <a:endParaRPr/>
          </a:p>
        </p:txBody>
      </p:sp>
      <p:sp>
        <p:nvSpPr>
          <p:cNvPr id="910" name="Google Shape;910;p72"/>
          <p:cNvSpPr txBox="1"/>
          <p:nvPr>
            <p:ph idx="1" type="subTitle"/>
          </p:nvPr>
        </p:nvSpPr>
        <p:spPr>
          <a:xfrm>
            <a:off x="2960388" y="2924460"/>
            <a:ext cx="3657600" cy="290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earths is the Sun’s mass</a:t>
            </a:r>
            <a:endParaRPr/>
          </a:p>
        </p:txBody>
      </p:sp>
      <p:sp>
        <p:nvSpPr>
          <p:cNvPr id="911" name="Google Shape;911;p72"/>
          <p:cNvSpPr txBox="1"/>
          <p:nvPr>
            <p:ph idx="4" type="title"/>
          </p:nvPr>
        </p:nvSpPr>
        <p:spPr>
          <a:xfrm rot="-399664">
            <a:off x="6661872" y="869081"/>
            <a:ext cx="1544023" cy="914254"/>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24h </a:t>
            </a:r>
            <a:endParaRPr/>
          </a:p>
        </p:txBody>
      </p:sp>
      <p:sp>
        <p:nvSpPr>
          <p:cNvPr id="912" name="Google Shape;912;p72"/>
          <p:cNvSpPr txBox="1"/>
          <p:nvPr>
            <p:ph idx="5" type="subTitle"/>
          </p:nvPr>
        </p:nvSpPr>
        <p:spPr>
          <a:xfrm rot="-399172">
            <a:off x="6563252" y="1613724"/>
            <a:ext cx="1833345" cy="34644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rotation period</a:t>
            </a:r>
            <a:endParaRPr/>
          </a:p>
        </p:txBody>
      </p:sp>
      <p:sp>
        <p:nvSpPr>
          <p:cNvPr id="913" name="Google Shape;913;p72"/>
          <p:cNvSpPr txBox="1"/>
          <p:nvPr>
            <p:ph idx="2" type="title"/>
          </p:nvPr>
        </p:nvSpPr>
        <p:spPr>
          <a:xfrm>
            <a:off x="1107825" y="2999075"/>
            <a:ext cx="1828800" cy="914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386 km</a:t>
            </a:r>
            <a:endParaRPr/>
          </a:p>
        </p:txBody>
      </p:sp>
      <p:sp>
        <p:nvSpPr>
          <p:cNvPr id="914" name="Google Shape;914;p72"/>
          <p:cNvSpPr txBox="1"/>
          <p:nvPr>
            <p:ph idx="3" type="subTitle"/>
          </p:nvPr>
        </p:nvSpPr>
        <p:spPr>
          <a:xfrm>
            <a:off x="1105575" y="3898225"/>
            <a:ext cx="1833300" cy="529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a:t>
            </a:r>
            <a:r>
              <a:rPr lang="en"/>
              <a:t>istance between Earth and the Moon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6"/>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TABLE OF CONTENTS</a:t>
            </a:r>
            <a:endParaRPr/>
          </a:p>
        </p:txBody>
      </p:sp>
      <p:sp>
        <p:nvSpPr>
          <p:cNvPr id="217" name="Google Shape;217;p46"/>
          <p:cNvSpPr/>
          <p:nvPr/>
        </p:nvSpPr>
        <p:spPr>
          <a:xfrm rot="519771">
            <a:off x="6960230" y="1825322"/>
            <a:ext cx="1254815" cy="1254815"/>
          </a:xfrm>
          <a:prstGeom prst="ellipse">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6"/>
          <p:cNvSpPr txBox="1"/>
          <p:nvPr>
            <p:ph idx="15" type="title"/>
          </p:nvPr>
        </p:nvSpPr>
        <p:spPr>
          <a:xfrm>
            <a:off x="6810350" y="1745550"/>
            <a:ext cx="1554600" cy="136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grpSp>
        <p:nvGrpSpPr>
          <p:cNvPr id="219" name="Google Shape;219;p46"/>
          <p:cNvGrpSpPr/>
          <p:nvPr/>
        </p:nvGrpSpPr>
        <p:grpSpPr>
          <a:xfrm>
            <a:off x="7842053" y="1625713"/>
            <a:ext cx="331509" cy="506763"/>
            <a:chOff x="7052678" y="3327363"/>
            <a:chExt cx="331509" cy="506763"/>
          </a:xfrm>
        </p:grpSpPr>
        <p:sp>
          <p:nvSpPr>
            <p:cNvPr id="220" name="Google Shape;220;p46"/>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6"/>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46"/>
          <p:cNvSpPr/>
          <p:nvPr/>
        </p:nvSpPr>
        <p:spPr>
          <a:xfrm>
            <a:off x="6780600" y="2957525"/>
            <a:ext cx="1602600" cy="425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223" name="Google Shape;223;p46"/>
          <p:cNvSpPr txBox="1"/>
          <p:nvPr>
            <p:ph idx="14" type="subTitle"/>
          </p:nvPr>
        </p:nvSpPr>
        <p:spPr>
          <a:xfrm rot="-1287">
            <a:off x="6780600" y="2957806"/>
            <a:ext cx="1602600" cy="425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JUPITER</a:t>
            </a:r>
            <a:endParaRPr/>
          </a:p>
        </p:txBody>
      </p:sp>
      <p:sp>
        <p:nvSpPr>
          <p:cNvPr id="224" name="Google Shape;224;p46"/>
          <p:cNvSpPr/>
          <p:nvPr/>
        </p:nvSpPr>
        <p:spPr>
          <a:xfrm rot="519771">
            <a:off x="4902843" y="1825322"/>
            <a:ext cx="1254815" cy="1254815"/>
          </a:xfrm>
          <a:prstGeom prst="ellipse">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6"/>
          <p:cNvSpPr txBox="1"/>
          <p:nvPr>
            <p:ph idx="9" type="title"/>
          </p:nvPr>
        </p:nvSpPr>
        <p:spPr>
          <a:xfrm>
            <a:off x="4752950" y="1745550"/>
            <a:ext cx="1554600" cy="136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grpSp>
        <p:nvGrpSpPr>
          <p:cNvPr id="226" name="Google Shape;226;p46"/>
          <p:cNvGrpSpPr/>
          <p:nvPr/>
        </p:nvGrpSpPr>
        <p:grpSpPr>
          <a:xfrm>
            <a:off x="5837628" y="1625713"/>
            <a:ext cx="331509" cy="506763"/>
            <a:chOff x="7052678" y="3327363"/>
            <a:chExt cx="331509" cy="506763"/>
          </a:xfrm>
        </p:grpSpPr>
        <p:sp>
          <p:nvSpPr>
            <p:cNvPr id="227" name="Google Shape;227;p46"/>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6"/>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46"/>
          <p:cNvSpPr/>
          <p:nvPr/>
        </p:nvSpPr>
        <p:spPr>
          <a:xfrm>
            <a:off x="4723200" y="2957525"/>
            <a:ext cx="1602600" cy="425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6"/>
          <p:cNvSpPr/>
          <p:nvPr/>
        </p:nvSpPr>
        <p:spPr>
          <a:xfrm rot="519771">
            <a:off x="3016168" y="1825322"/>
            <a:ext cx="1254815" cy="1254815"/>
          </a:xfrm>
          <a:prstGeom prst="ellipse">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6"/>
          <p:cNvSpPr txBox="1"/>
          <p:nvPr>
            <p:ph idx="6" type="title"/>
          </p:nvPr>
        </p:nvSpPr>
        <p:spPr>
          <a:xfrm>
            <a:off x="2866275" y="1745550"/>
            <a:ext cx="1554600" cy="136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grpSp>
        <p:nvGrpSpPr>
          <p:cNvPr id="232" name="Google Shape;232;p46"/>
          <p:cNvGrpSpPr/>
          <p:nvPr/>
        </p:nvGrpSpPr>
        <p:grpSpPr>
          <a:xfrm>
            <a:off x="3973853" y="1625713"/>
            <a:ext cx="331509" cy="506763"/>
            <a:chOff x="7052678" y="3327363"/>
            <a:chExt cx="331509" cy="506763"/>
          </a:xfrm>
        </p:grpSpPr>
        <p:sp>
          <p:nvSpPr>
            <p:cNvPr id="233" name="Google Shape;233;p46"/>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6"/>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46"/>
          <p:cNvSpPr/>
          <p:nvPr/>
        </p:nvSpPr>
        <p:spPr>
          <a:xfrm>
            <a:off x="2818200" y="2957525"/>
            <a:ext cx="1602600" cy="425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6"/>
          <p:cNvSpPr/>
          <p:nvPr/>
        </p:nvSpPr>
        <p:spPr>
          <a:xfrm rot="519771">
            <a:off x="958768" y="1825322"/>
            <a:ext cx="1254815" cy="1254815"/>
          </a:xfrm>
          <a:prstGeom prst="ellipse">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6"/>
          <p:cNvSpPr txBox="1"/>
          <p:nvPr>
            <p:ph idx="3" type="title"/>
          </p:nvPr>
        </p:nvSpPr>
        <p:spPr>
          <a:xfrm>
            <a:off x="808875" y="1745550"/>
            <a:ext cx="1554600" cy="136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grpSp>
        <p:nvGrpSpPr>
          <p:cNvPr id="238" name="Google Shape;238;p46"/>
          <p:cNvGrpSpPr/>
          <p:nvPr/>
        </p:nvGrpSpPr>
        <p:grpSpPr>
          <a:xfrm>
            <a:off x="1969428" y="1625713"/>
            <a:ext cx="331509" cy="506763"/>
            <a:chOff x="7052678" y="3327363"/>
            <a:chExt cx="331509" cy="506763"/>
          </a:xfrm>
        </p:grpSpPr>
        <p:sp>
          <p:nvSpPr>
            <p:cNvPr id="239" name="Google Shape;239;p46"/>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6"/>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46"/>
          <p:cNvSpPr/>
          <p:nvPr/>
        </p:nvSpPr>
        <p:spPr>
          <a:xfrm>
            <a:off x="760800" y="2957525"/>
            <a:ext cx="1602600" cy="425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6"/>
          <p:cNvSpPr txBox="1"/>
          <p:nvPr>
            <p:ph idx="1" type="subTitle"/>
          </p:nvPr>
        </p:nvSpPr>
        <p:spPr>
          <a:xfrm>
            <a:off x="776245" y="3578352"/>
            <a:ext cx="1554600" cy="842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Here you could describe the topic of the section</a:t>
            </a:r>
            <a:endParaRPr/>
          </a:p>
        </p:txBody>
      </p:sp>
      <p:sp>
        <p:nvSpPr>
          <p:cNvPr id="243" name="Google Shape;243;p46"/>
          <p:cNvSpPr txBox="1"/>
          <p:nvPr>
            <p:ph idx="2" type="subTitle"/>
          </p:nvPr>
        </p:nvSpPr>
        <p:spPr>
          <a:xfrm rot="-1287">
            <a:off x="752245" y="2957866"/>
            <a:ext cx="1602600" cy="425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MERCURY</a:t>
            </a:r>
            <a:endParaRPr/>
          </a:p>
        </p:txBody>
      </p:sp>
      <p:sp>
        <p:nvSpPr>
          <p:cNvPr id="244" name="Google Shape;244;p46"/>
          <p:cNvSpPr txBox="1"/>
          <p:nvPr>
            <p:ph idx="4" type="subTitle"/>
          </p:nvPr>
        </p:nvSpPr>
        <p:spPr>
          <a:xfrm>
            <a:off x="2866275" y="3578352"/>
            <a:ext cx="1554600" cy="842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Here you could describe the topic of the section</a:t>
            </a:r>
            <a:endParaRPr/>
          </a:p>
        </p:txBody>
      </p:sp>
      <p:sp>
        <p:nvSpPr>
          <p:cNvPr id="245" name="Google Shape;245;p46"/>
          <p:cNvSpPr txBox="1"/>
          <p:nvPr>
            <p:ph idx="5" type="subTitle"/>
          </p:nvPr>
        </p:nvSpPr>
        <p:spPr>
          <a:xfrm rot="-1287">
            <a:off x="2818200" y="2957892"/>
            <a:ext cx="1602600" cy="425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VENUS</a:t>
            </a:r>
            <a:endParaRPr/>
          </a:p>
        </p:txBody>
      </p:sp>
      <p:sp>
        <p:nvSpPr>
          <p:cNvPr id="246" name="Google Shape;246;p46"/>
          <p:cNvSpPr txBox="1"/>
          <p:nvPr>
            <p:ph idx="7" type="subTitle"/>
          </p:nvPr>
        </p:nvSpPr>
        <p:spPr>
          <a:xfrm>
            <a:off x="4752950" y="3578352"/>
            <a:ext cx="1554600" cy="842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Here you could describe the topic of the section</a:t>
            </a:r>
            <a:endParaRPr/>
          </a:p>
        </p:txBody>
      </p:sp>
      <p:sp>
        <p:nvSpPr>
          <p:cNvPr id="247" name="Google Shape;247;p46"/>
          <p:cNvSpPr txBox="1"/>
          <p:nvPr>
            <p:ph idx="8" type="subTitle"/>
          </p:nvPr>
        </p:nvSpPr>
        <p:spPr>
          <a:xfrm rot="-1287">
            <a:off x="4723250" y="2957832"/>
            <a:ext cx="1602600" cy="425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MARS</a:t>
            </a:r>
            <a:endParaRPr/>
          </a:p>
        </p:txBody>
      </p:sp>
      <p:sp>
        <p:nvSpPr>
          <p:cNvPr id="248" name="Google Shape;248;p46"/>
          <p:cNvSpPr txBox="1"/>
          <p:nvPr>
            <p:ph idx="13" type="subTitle"/>
          </p:nvPr>
        </p:nvSpPr>
        <p:spPr>
          <a:xfrm>
            <a:off x="6810350" y="3578352"/>
            <a:ext cx="1554600" cy="842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Here you could describe the topic of the section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pic>
        <p:nvPicPr>
          <p:cNvPr descr="Girl with laptop" id="919" name="Google Shape;919;p73" title="s29"/>
          <p:cNvPicPr preferRelativeResize="0"/>
          <p:nvPr/>
        </p:nvPicPr>
        <p:blipFill rotWithShape="1">
          <a:blip r:embed="rId3">
            <a:alphaModFix/>
          </a:blip>
          <a:srcRect b="0" l="1089" r="2525" t="6707"/>
          <a:stretch/>
        </p:blipFill>
        <p:spPr>
          <a:xfrm>
            <a:off x="2087549" y="1401950"/>
            <a:ext cx="5733600" cy="3123000"/>
          </a:xfrm>
          <a:prstGeom prst="roundRect">
            <a:avLst>
              <a:gd fmla="val 9751" name="adj"/>
            </a:avLst>
          </a:prstGeom>
          <a:noFill/>
          <a:ln cap="flat" cmpd="sng" w="38100">
            <a:solidFill>
              <a:schemeClr val="accent1"/>
            </a:solidFill>
            <a:prstDash val="solid"/>
            <a:round/>
            <a:headEnd len="sm" w="sm" type="none"/>
            <a:tailEnd len="sm" w="sm" type="none"/>
          </a:ln>
        </p:spPr>
      </p:pic>
      <p:grpSp>
        <p:nvGrpSpPr>
          <p:cNvPr id="920" name="Google Shape;920;p73"/>
          <p:cNvGrpSpPr/>
          <p:nvPr/>
        </p:nvGrpSpPr>
        <p:grpSpPr>
          <a:xfrm>
            <a:off x="1277953" y="3416988"/>
            <a:ext cx="3313246" cy="840813"/>
            <a:chOff x="1277953" y="3416988"/>
            <a:chExt cx="3313246" cy="840813"/>
          </a:xfrm>
        </p:grpSpPr>
        <p:sp>
          <p:nvSpPr>
            <p:cNvPr id="921" name="Google Shape;921;p73"/>
            <p:cNvSpPr/>
            <p:nvPr/>
          </p:nvSpPr>
          <p:spPr>
            <a:xfrm rot="322">
              <a:off x="1390799" y="3582051"/>
              <a:ext cx="3200400" cy="675600"/>
            </a:xfrm>
            <a:prstGeom prst="roundRect">
              <a:avLst>
                <a:gd fmla="val 24529"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 name="Google Shape;922;p73"/>
            <p:cNvGrpSpPr/>
            <p:nvPr/>
          </p:nvGrpSpPr>
          <p:grpSpPr>
            <a:xfrm>
              <a:off x="1277953" y="3416988"/>
              <a:ext cx="331509" cy="506763"/>
              <a:chOff x="4003753" y="3620963"/>
              <a:chExt cx="331509" cy="506763"/>
            </a:xfrm>
          </p:grpSpPr>
          <p:sp>
            <p:nvSpPr>
              <p:cNvPr id="923" name="Google Shape;923;p73"/>
              <p:cNvSpPr/>
              <p:nvPr/>
            </p:nvSpPr>
            <p:spPr>
              <a:xfrm flipH="1" rot="-1186565">
                <a:off x="4223125" y="36424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3"/>
              <p:cNvSpPr/>
              <p:nvPr/>
            </p:nvSpPr>
            <p:spPr>
              <a:xfrm flipH="1">
                <a:off x="4003753" y="36209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5" name="Google Shape;925;p73"/>
          <p:cNvSpPr txBox="1"/>
          <p:nvPr>
            <p:ph idx="1" type="subTitle"/>
          </p:nvPr>
        </p:nvSpPr>
        <p:spPr>
          <a:xfrm rot="-713">
            <a:off x="1775100" y="3690405"/>
            <a:ext cx="2892300" cy="59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Mercury is the closest planet to the Sun and the smallest one </a:t>
            </a:r>
            <a:endParaRPr/>
          </a:p>
        </p:txBody>
      </p:sp>
      <p:grpSp>
        <p:nvGrpSpPr>
          <p:cNvPr id="926" name="Google Shape;926;p73"/>
          <p:cNvGrpSpPr/>
          <p:nvPr/>
        </p:nvGrpSpPr>
        <p:grpSpPr>
          <a:xfrm>
            <a:off x="-430826" y="609675"/>
            <a:ext cx="5526000" cy="2652901"/>
            <a:chOff x="-430826" y="609675"/>
            <a:chExt cx="5526000" cy="2652901"/>
          </a:xfrm>
        </p:grpSpPr>
        <p:sp>
          <p:nvSpPr>
            <p:cNvPr id="927" name="Google Shape;927;p73"/>
            <p:cNvSpPr/>
            <p:nvPr/>
          </p:nvSpPr>
          <p:spPr>
            <a:xfrm rot="-232883">
              <a:off x="-360201" y="815721"/>
              <a:ext cx="5384751" cy="2267209"/>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3"/>
            <p:cNvSpPr/>
            <p:nvPr/>
          </p:nvSpPr>
          <p:spPr>
            <a:xfrm flipH="1" rot="-177737">
              <a:off x="84668" y="628744"/>
              <a:ext cx="767190" cy="1130036"/>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 name="Google Shape;929;p73"/>
          <p:cNvSpPr txBox="1"/>
          <p:nvPr>
            <p:ph type="title"/>
          </p:nvPr>
        </p:nvSpPr>
        <p:spPr>
          <a:xfrm rot="-232766">
            <a:off x="497778" y="802325"/>
            <a:ext cx="4513943" cy="2267508"/>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INTO THE MEDIA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grpSp>
        <p:nvGrpSpPr>
          <p:cNvPr id="934" name="Google Shape;934;p74"/>
          <p:cNvGrpSpPr/>
          <p:nvPr/>
        </p:nvGrpSpPr>
        <p:grpSpPr>
          <a:xfrm>
            <a:off x="713224" y="1313488"/>
            <a:ext cx="2646900" cy="2149470"/>
            <a:chOff x="1048124" y="1313488"/>
            <a:chExt cx="2646900" cy="2149470"/>
          </a:xfrm>
        </p:grpSpPr>
        <p:grpSp>
          <p:nvGrpSpPr>
            <p:cNvPr id="935" name="Google Shape;935;p74"/>
            <p:cNvGrpSpPr/>
            <p:nvPr/>
          </p:nvGrpSpPr>
          <p:grpSpPr>
            <a:xfrm>
              <a:off x="1986750" y="1313487"/>
              <a:ext cx="632838" cy="696716"/>
              <a:chOff x="1986750" y="1313488"/>
              <a:chExt cx="632838" cy="696716"/>
            </a:xfrm>
          </p:grpSpPr>
          <p:grpSp>
            <p:nvGrpSpPr>
              <p:cNvPr id="936" name="Google Shape;936;p74"/>
              <p:cNvGrpSpPr/>
              <p:nvPr/>
            </p:nvGrpSpPr>
            <p:grpSpPr>
              <a:xfrm rot="240484">
                <a:off x="2005492" y="1432953"/>
                <a:ext cx="595352" cy="557126"/>
                <a:chOff x="2314575" y="2133725"/>
                <a:chExt cx="595325" cy="557100"/>
              </a:xfrm>
            </p:grpSpPr>
            <p:cxnSp>
              <p:nvCxnSpPr>
                <p:cNvPr id="937" name="Google Shape;937;p74"/>
                <p:cNvCxnSpPr/>
                <p:nvPr/>
              </p:nvCxnSpPr>
              <p:spPr>
                <a:xfrm>
                  <a:off x="2567000" y="2143125"/>
                  <a:ext cx="342900" cy="504900"/>
                </a:xfrm>
                <a:prstGeom prst="straightConnector1">
                  <a:avLst/>
                </a:prstGeom>
                <a:noFill/>
                <a:ln cap="flat" cmpd="sng" w="38100">
                  <a:solidFill>
                    <a:schemeClr val="accent1"/>
                  </a:solidFill>
                  <a:prstDash val="solid"/>
                  <a:round/>
                  <a:headEnd len="med" w="med" type="none"/>
                  <a:tailEnd len="med" w="med" type="none"/>
                </a:ln>
              </p:spPr>
            </p:cxnSp>
            <p:cxnSp>
              <p:nvCxnSpPr>
                <p:cNvPr id="938" name="Google Shape;938;p74"/>
                <p:cNvCxnSpPr/>
                <p:nvPr/>
              </p:nvCxnSpPr>
              <p:spPr>
                <a:xfrm flipH="1" rot="10800000">
                  <a:off x="2314575" y="2133725"/>
                  <a:ext cx="267000" cy="557100"/>
                </a:xfrm>
                <a:prstGeom prst="straightConnector1">
                  <a:avLst/>
                </a:prstGeom>
                <a:noFill/>
                <a:ln cap="flat" cmpd="sng" w="38100">
                  <a:solidFill>
                    <a:schemeClr val="accent1"/>
                  </a:solidFill>
                  <a:prstDash val="solid"/>
                  <a:round/>
                  <a:headEnd len="med" w="med" type="none"/>
                  <a:tailEnd len="med" w="med" type="none"/>
                </a:ln>
              </p:spPr>
            </p:cxnSp>
          </p:grpSp>
          <p:sp>
            <p:nvSpPr>
              <p:cNvPr id="939" name="Google Shape;939;p74"/>
              <p:cNvSpPr/>
              <p:nvPr/>
            </p:nvSpPr>
            <p:spPr>
              <a:xfrm>
                <a:off x="2095138" y="1313488"/>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 name="Google Shape;940;p74"/>
            <p:cNvSpPr/>
            <p:nvPr/>
          </p:nvSpPr>
          <p:spPr>
            <a:xfrm rot="-174092">
              <a:off x="1088479" y="1741543"/>
              <a:ext cx="2566190" cy="1657530"/>
            </a:xfrm>
            <a:prstGeom prst="roundRect">
              <a:avLst>
                <a:gd fmla="val 9340"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 name="Google Shape;941;p74"/>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DESKTOP SOFTWARE</a:t>
            </a:r>
            <a:endParaRPr/>
          </a:p>
        </p:txBody>
      </p:sp>
      <p:sp>
        <p:nvSpPr>
          <p:cNvPr id="942" name="Google Shape;942;p74"/>
          <p:cNvSpPr txBox="1"/>
          <p:nvPr/>
        </p:nvSpPr>
        <p:spPr>
          <a:xfrm rot="-173735">
            <a:off x="1123119" y="1963087"/>
            <a:ext cx="1811313" cy="1350533"/>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accent1"/>
                </a:solidFill>
                <a:latin typeface="Open Sans"/>
                <a:ea typeface="Open Sans"/>
                <a:cs typeface="Open Sans"/>
                <a:sym typeface="Open Sans"/>
              </a:rPr>
              <a:t>You can replace the image on the screen with your own work. </a:t>
            </a:r>
            <a:r>
              <a:rPr lang="en">
                <a:solidFill>
                  <a:schemeClr val="accent1"/>
                </a:solidFill>
                <a:latin typeface="Open Sans"/>
                <a:ea typeface="Open Sans"/>
                <a:cs typeface="Open Sans"/>
                <a:sym typeface="Open Sans"/>
              </a:rPr>
              <a:t>Just</a:t>
            </a:r>
            <a:r>
              <a:rPr lang="en">
                <a:solidFill>
                  <a:schemeClr val="accent1"/>
                </a:solidFill>
                <a:latin typeface="Open Sans"/>
                <a:ea typeface="Open Sans"/>
                <a:cs typeface="Open Sans"/>
                <a:sym typeface="Open Sans"/>
              </a:rPr>
              <a:t> delete this one, add yours and center it properly</a:t>
            </a:r>
            <a:endParaRPr>
              <a:solidFill>
                <a:schemeClr val="accent1"/>
              </a:solidFill>
              <a:latin typeface="Open Sans"/>
              <a:ea typeface="Open Sans"/>
              <a:cs typeface="Open Sans"/>
              <a:sym typeface="Open Sans"/>
            </a:endParaRPr>
          </a:p>
        </p:txBody>
      </p:sp>
      <p:grpSp>
        <p:nvGrpSpPr>
          <p:cNvPr id="943" name="Google Shape;943;p74"/>
          <p:cNvGrpSpPr/>
          <p:nvPr/>
        </p:nvGrpSpPr>
        <p:grpSpPr>
          <a:xfrm>
            <a:off x="2983063" y="1339687"/>
            <a:ext cx="5169687" cy="2739121"/>
            <a:chOff x="4617850" y="2341013"/>
            <a:chExt cx="3030475" cy="1605675"/>
          </a:xfrm>
        </p:grpSpPr>
        <p:sp>
          <p:nvSpPr>
            <p:cNvPr id="944" name="Google Shape;944;p74"/>
            <p:cNvSpPr/>
            <p:nvPr/>
          </p:nvSpPr>
          <p:spPr>
            <a:xfrm>
              <a:off x="4935475" y="2341013"/>
              <a:ext cx="2399000" cy="1515250"/>
            </a:xfrm>
            <a:custGeom>
              <a:rect b="b" l="l" r="r" t="t"/>
              <a:pathLst>
                <a:path extrusionOk="0" h="60610" w="95960">
                  <a:moveTo>
                    <a:pt x="3861" y="1"/>
                  </a:moveTo>
                  <a:cubicBezTo>
                    <a:pt x="1703" y="1"/>
                    <a:pt x="0" y="1855"/>
                    <a:pt x="0" y="4195"/>
                  </a:cubicBezTo>
                  <a:lnTo>
                    <a:pt x="0" y="60609"/>
                  </a:lnTo>
                  <a:lnTo>
                    <a:pt x="95960" y="60609"/>
                  </a:lnTo>
                  <a:lnTo>
                    <a:pt x="95960" y="4195"/>
                  </a:lnTo>
                  <a:cubicBezTo>
                    <a:pt x="95960" y="1855"/>
                    <a:pt x="94227" y="1"/>
                    <a:pt x="920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4"/>
            <p:cNvSpPr/>
            <p:nvPr/>
          </p:nvSpPr>
          <p:spPr>
            <a:xfrm>
              <a:off x="4617850" y="3851663"/>
              <a:ext cx="3030475" cy="95025"/>
            </a:xfrm>
            <a:custGeom>
              <a:rect b="b" l="l" r="r" t="t"/>
              <a:pathLst>
                <a:path extrusionOk="0" h="3801" w="121219">
                  <a:moveTo>
                    <a:pt x="0" y="1"/>
                  </a:moveTo>
                  <a:lnTo>
                    <a:pt x="0" y="2281"/>
                  </a:lnTo>
                  <a:lnTo>
                    <a:pt x="1702" y="2281"/>
                  </a:lnTo>
                  <a:lnTo>
                    <a:pt x="12432" y="3800"/>
                  </a:lnTo>
                  <a:lnTo>
                    <a:pt x="108938" y="3800"/>
                  </a:lnTo>
                  <a:lnTo>
                    <a:pt x="119638" y="2281"/>
                  </a:lnTo>
                  <a:lnTo>
                    <a:pt x="121218" y="2281"/>
                  </a:lnTo>
                  <a:lnTo>
                    <a:pt x="1212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4"/>
            <p:cNvSpPr/>
            <p:nvPr/>
          </p:nvSpPr>
          <p:spPr>
            <a:xfrm>
              <a:off x="5772875" y="3850163"/>
              <a:ext cx="724975" cy="27475"/>
            </a:xfrm>
            <a:custGeom>
              <a:rect b="b" l="l" r="r" t="t"/>
              <a:pathLst>
                <a:path extrusionOk="0" h="1099" w="28999">
                  <a:moveTo>
                    <a:pt x="1" y="0"/>
                  </a:moveTo>
                  <a:cubicBezTo>
                    <a:pt x="1" y="577"/>
                    <a:pt x="438" y="1099"/>
                    <a:pt x="1054" y="1099"/>
                  </a:cubicBezTo>
                  <a:cubicBezTo>
                    <a:pt x="1088" y="1099"/>
                    <a:pt x="1121" y="1097"/>
                    <a:pt x="1156" y="1094"/>
                  </a:cubicBezTo>
                  <a:lnTo>
                    <a:pt x="27904" y="1094"/>
                  </a:lnTo>
                  <a:cubicBezTo>
                    <a:pt x="28512" y="1094"/>
                    <a:pt x="28998" y="608"/>
                    <a:pt x="289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7" name="Google Shape;947;p74"/>
          <p:cNvPicPr preferRelativeResize="0"/>
          <p:nvPr/>
        </p:nvPicPr>
        <p:blipFill rotWithShape="1">
          <a:blip r:embed="rId3">
            <a:alphaModFix/>
          </a:blip>
          <a:srcRect b="0" l="4077" r="4086" t="0"/>
          <a:stretch/>
        </p:blipFill>
        <p:spPr>
          <a:xfrm>
            <a:off x="3687126" y="1441450"/>
            <a:ext cx="3763200" cy="2304900"/>
          </a:xfrm>
          <a:prstGeom prst="roundRect">
            <a:avLst>
              <a:gd fmla="val 4239" name="adj"/>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grpSp>
        <p:nvGrpSpPr>
          <p:cNvPr id="952" name="Google Shape;952;p75"/>
          <p:cNvGrpSpPr/>
          <p:nvPr/>
        </p:nvGrpSpPr>
        <p:grpSpPr>
          <a:xfrm>
            <a:off x="5645926" y="1313488"/>
            <a:ext cx="2646900" cy="2149470"/>
            <a:chOff x="5251401" y="1313488"/>
            <a:chExt cx="2646900" cy="2149470"/>
          </a:xfrm>
        </p:grpSpPr>
        <p:grpSp>
          <p:nvGrpSpPr>
            <p:cNvPr id="953" name="Google Shape;953;p75"/>
            <p:cNvGrpSpPr/>
            <p:nvPr/>
          </p:nvGrpSpPr>
          <p:grpSpPr>
            <a:xfrm>
              <a:off x="6190026" y="1313487"/>
              <a:ext cx="632838" cy="696716"/>
              <a:chOff x="6190026" y="1313488"/>
              <a:chExt cx="632838" cy="696716"/>
            </a:xfrm>
          </p:grpSpPr>
          <p:grpSp>
            <p:nvGrpSpPr>
              <p:cNvPr id="954" name="Google Shape;954;p75"/>
              <p:cNvGrpSpPr/>
              <p:nvPr/>
            </p:nvGrpSpPr>
            <p:grpSpPr>
              <a:xfrm rot="240484">
                <a:off x="6208769" y="1432953"/>
                <a:ext cx="595352" cy="557126"/>
                <a:chOff x="2314575" y="2133725"/>
                <a:chExt cx="595325" cy="557100"/>
              </a:xfrm>
            </p:grpSpPr>
            <p:cxnSp>
              <p:nvCxnSpPr>
                <p:cNvPr id="955" name="Google Shape;955;p75"/>
                <p:cNvCxnSpPr/>
                <p:nvPr/>
              </p:nvCxnSpPr>
              <p:spPr>
                <a:xfrm>
                  <a:off x="2567000" y="2143125"/>
                  <a:ext cx="342900" cy="504900"/>
                </a:xfrm>
                <a:prstGeom prst="straightConnector1">
                  <a:avLst/>
                </a:prstGeom>
                <a:noFill/>
                <a:ln cap="flat" cmpd="sng" w="38100">
                  <a:solidFill>
                    <a:schemeClr val="accent1"/>
                  </a:solidFill>
                  <a:prstDash val="solid"/>
                  <a:round/>
                  <a:headEnd len="med" w="med" type="none"/>
                  <a:tailEnd len="med" w="med" type="none"/>
                </a:ln>
              </p:spPr>
            </p:cxnSp>
            <p:cxnSp>
              <p:nvCxnSpPr>
                <p:cNvPr id="956" name="Google Shape;956;p75"/>
                <p:cNvCxnSpPr/>
                <p:nvPr/>
              </p:nvCxnSpPr>
              <p:spPr>
                <a:xfrm flipH="1" rot="10800000">
                  <a:off x="2314575" y="2133725"/>
                  <a:ext cx="267000" cy="557100"/>
                </a:xfrm>
                <a:prstGeom prst="straightConnector1">
                  <a:avLst/>
                </a:prstGeom>
                <a:noFill/>
                <a:ln cap="flat" cmpd="sng" w="38100">
                  <a:solidFill>
                    <a:schemeClr val="accent1"/>
                  </a:solidFill>
                  <a:prstDash val="solid"/>
                  <a:round/>
                  <a:headEnd len="med" w="med" type="none"/>
                  <a:tailEnd len="med" w="med" type="none"/>
                </a:ln>
              </p:spPr>
            </p:cxnSp>
          </p:grpSp>
          <p:sp>
            <p:nvSpPr>
              <p:cNvPr id="957" name="Google Shape;957;p75"/>
              <p:cNvSpPr/>
              <p:nvPr/>
            </p:nvSpPr>
            <p:spPr>
              <a:xfrm>
                <a:off x="6298414" y="1313488"/>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8" name="Google Shape;958;p75"/>
            <p:cNvSpPr/>
            <p:nvPr/>
          </p:nvSpPr>
          <p:spPr>
            <a:xfrm rot="-174092">
              <a:off x="5291756" y="1741543"/>
              <a:ext cx="2566190" cy="1657530"/>
            </a:xfrm>
            <a:prstGeom prst="roundRect">
              <a:avLst>
                <a:gd fmla="val 9340"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 name="Google Shape;959;p75"/>
          <p:cNvSpPr txBox="1"/>
          <p:nvPr/>
        </p:nvSpPr>
        <p:spPr>
          <a:xfrm rot="-173735">
            <a:off x="6063626" y="1962897"/>
            <a:ext cx="1811313" cy="1660526"/>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accent1"/>
                </a:solidFill>
                <a:latin typeface="Open Sans"/>
                <a:ea typeface="Open Sans"/>
                <a:cs typeface="Open Sans"/>
                <a:sym typeface="Open Sans"/>
              </a:rPr>
              <a:t>You can replace the image on the screen with your own work. </a:t>
            </a:r>
            <a:r>
              <a:rPr lang="en">
                <a:solidFill>
                  <a:schemeClr val="accent1"/>
                </a:solidFill>
                <a:latin typeface="Open Sans"/>
                <a:ea typeface="Open Sans"/>
                <a:cs typeface="Open Sans"/>
                <a:sym typeface="Open Sans"/>
              </a:rPr>
              <a:t>Just</a:t>
            </a:r>
            <a:r>
              <a:rPr lang="en">
                <a:solidFill>
                  <a:schemeClr val="accent1"/>
                </a:solidFill>
                <a:latin typeface="Open Sans"/>
                <a:ea typeface="Open Sans"/>
                <a:cs typeface="Open Sans"/>
                <a:sym typeface="Open Sans"/>
              </a:rPr>
              <a:t> delete this one, add yours and center it properly</a:t>
            </a:r>
            <a:endParaRPr>
              <a:solidFill>
                <a:schemeClr val="accent1"/>
              </a:solidFill>
              <a:latin typeface="Open Sans"/>
              <a:ea typeface="Open Sans"/>
              <a:cs typeface="Open Sans"/>
              <a:sym typeface="Open Sans"/>
            </a:endParaRPr>
          </a:p>
        </p:txBody>
      </p:sp>
      <p:grpSp>
        <p:nvGrpSpPr>
          <p:cNvPr id="960" name="Google Shape;960;p75"/>
          <p:cNvGrpSpPr/>
          <p:nvPr/>
        </p:nvGrpSpPr>
        <p:grpSpPr>
          <a:xfrm>
            <a:off x="3052967" y="1293908"/>
            <a:ext cx="1867971" cy="2776658"/>
            <a:chOff x="3793875" y="1411963"/>
            <a:chExt cx="1556253" cy="2313303"/>
          </a:xfrm>
        </p:grpSpPr>
        <p:sp>
          <p:nvSpPr>
            <p:cNvPr id="961" name="Google Shape;961;p75"/>
            <p:cNvSpPr/>
            <p:nvPr/>
          </p:nvSpPr>
          <p:spPr>
            <a:xfrm>
              <a:off x="3793875" y="1411963"/>
              <a:ext cx="1556253" cy="2313303"/>
            </a:xfrm>
            <a:custGeom>
              <a:rect b="b" l="l" r="r" t="t"/>
              <a:pathLst>
                <a:path extrusionOk="0" h="54987" w="36992">
                  <a:moveTo>
                    <a:pt x="3101" y="1"/>
                  </a:moveTo>
                  <a:cubicBezTo>
                    <a:pt x="1368" y="1"/>
                    <a:pt x="0" y="1369"/>
                    <a:pt x="0" y="3101"/>
                  </a:cubicBezTo>
                  <a:lnTo>
                    <a:pt x="0" y="51916"/>
                  </a:lnTo>
                  <a:cubicBezTo>
                    <a:pt x="0" y="53619"/>
                    <a:pt x="1368" y="54986"/>
                    <a:pt x="3101" y="54986"/>
                  </a:cubicBezTo>
                  <a:lnTo>
                    <a:pt x="33891" y="54986"/>
                  </a:lnTo>
                  <a:cubicBezTo>
                    <a:pt x="35624" y="54986"/>
                    <a:pt x="36992" y="53588"/>
                    <a:pt x="36961" y="51916"/>
                  </a:cubicBezTo>
                  <a:lnTo>
                    <a:pt x="36961" y="3101"/>
                  </a:lnTo>
                  <a:cubicBezTo>
                    <a:pt x="36961" y="1369"/>
                    <a:pt x="35594" y="1"/>
                    <a:pt x="338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62" name="Google Shape;962;p75"/>
            <p:cNvSpPr/>
            <p:nvPr/>
          </p:nvSpPr>
          <p:spPr>
            <a:xfrm>
              <a:off x="4492078" y="3491208"/>
              <a:ext cx="157300" cy="157342"/>
            </a:xfrm>
            <a:custGeom>
              <a:rect b="b" l="l" r="r" t="t"/>
              <a:pathLst>
                <a:path extrusionOk="0" h="3740" w="3739">
                  <a:moveTo>
                    <a:pt x="1885" y="1"/>
                  </a:moveTo>
                  <a:cubicBezTo>
                    <a:pt x="851" y="1"/>
                    <a:pt x="0" y="852"/>
                    <a:pt x="0" y="1886"/>
                  </a:cubicBezTo>
                  <a:cubicBezTo>
                    <a:pt x="0" y="2919"/>
                    <a:pt x="851" y="3740"/>
                    <a:pt x="1885" y="3740"/>
                  </a:cubicBezTo>
                  <a:cubicBezTo>
                    <a:pt x="2918" y="3740"/>
                    <a:pt x="3739" y="2919"/>
                    <a:pt x="3739" y="1886"/>
                  </a:cubicBezTo>
                  <a:cubicBezTo>
                    <a:pt x="3739" y="852"/>
                    <a:pt x="2918" y="1"/>
                    <a:pt x="18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grpSp>
      <p:sp>
        <p:nvSpPr>
          <p:cNvPr id="963" name="Google Shape;963;p75"/>
          <p:cNvSpPr txBox="1"/>
          <p:nvPr>
            <p:ph type="title"/>
          </p:nvPr>
        </p:nvSpPr>
        <p:spPr>
          <a:xfrm>
            <a:off x="713225" y="539500"/>
            <a:ext cx="1583400" cy="4059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TABLET APP</a:t>
            </a:r>
            <a:endParaRPr/>
          </a:p>
        </p:txBody>
      </p:sp>
      <p:pic>
        <p:nvPicPr>
          <p:cNvPr id="964" name="Google Shape;964;p75"/>
          <p:cNvPicPr preferRelativeResize="0"/>
          <p:nvPr/>
        </p:nvPicPr>
        <p:blipFill rotWithShape="1">
          <a:blip r:embed="rId3">
            <a:alphaModFix/>
          </a:blip>
          <a:srcRect b="7816" l="21066" r="21060" t="12426"/>
          <a:stretch/>
        </p:blipFill>
        <p:spPr>
          <a:xfrm>
            <a:off x="3161952" y="1452175"/>
            <a:ext cx="1650000" cy="2214600"/>
          </a:xfrm>
          <a:prstGeom prst="rect">
            <a:avLst/>
          </a:prstGeom>
          <a:noFill/>
          <a:ln>
            <a:noFill/>
          </a:ln>
        </p:spPr>
      </p:pic>
      <p:sp>
        <p:nvSpPr>
          <p:cNvPr id="965" name="Google Shape;965;p75"/>
          <p:cNvSpPr/>
          <p:nvPr/>
        </p:nvSpPr>
        <p:spPr>
          <a:xfrm>
            <a:off x="3889902" y="3763275"/>
            <a:ext cx="194100" cy="194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grpSp>
        <p:nvGrpSpPr>
          <p:cNvPr id="970" name="Google Shape;970;p76"/>
          <p:cNvGrpSpPr/>
          <p:nvPr/>
        </p:nvGrpSpPr>
        <p:grpSpPr>
          <a:xfrm>
            <a:off x="1012174" y="1432538"/>
            <a:ext cx="2646900" cy="2149470"/>
            <a:chOff x="1371699" y="1432538"/>
            <a:chExt cx="2646900" cy="2149470"/>
          </a:xfrm>
        </p:grpSpPr>
        <p:grpSp>
          <p:nvGrpSpPr>
            <p:cNvPr id="971" name="Google Shape;971;p76"/>
            <p:cNvGrpSpPr/>
            <p:nvPr/>
          </p:nvGrpSpPr>
          <p:grpSpPr>
            <a:xfrm rot="240484">
              <a:off x="2329067" y="1552003"/>
              <a:ext cx="595352" cy="557126"/>
              <a:chOff x="2314575" y="2133725"/>
              <a:chExt cx="595325" cy="557100"/>
            </a:xfrm>
          </p:grpSpPr>
          <p:cxnSp>
            <p:nvCxnSpPr>
              <p:cNvPr id="972" name="Google Shape;972;p76"/>
              <p:cNvCxnSpPr/>
              <p:nvPr/>
            </p:nvCxnSpPr>
            <p:spPr>
              <a:xfrm>
                <a:off x="2567000" y="2143125"/>
                <a:ext cx="342900" cy="504900"/>
              </a:xfrm>
              <a:prstGeom prst="straightConnector1">
                <a:avLst/>
              </a:prstGeom>
              <a:noFill/>
              <a:ln cap="flat" cmpd="sng" w="38100">
                <a:solidFill>
                  <a:schemeClr val="accent1"/>
                </a:solidFill>
                <a:prstDash val="solid"/>
                <a:round/>
                <a:headEnd len="med" w="med" type="none"/>
                <a:tailEnd len="med" w="med" type="none"/>
              </a:ln>
            </p:spPr>
          </p:cxnSp>
          <p:cxnSp>
            <p:nvCxnSpPr>
              <p:cNvPr id="973" name="Google Shape;973;p76"/>
              <p:cNvCxnSpPr/>
              <p:nvPr/>
            </p:nvCxnSpPr>
            <p:spPr>
              <a:xfrm flipH="1" rot="10800000">
                <a:off x="2314575" y="2133725"/>
                <a:ext cx="267000" cy="557100"/>
              </a:xfrm>
              <a:prstGeom prst="straightConnector1">
                <a:avLst/>
              </a:prstGeom>
              <a:noFill/>
              <a:ln cap="flat" cmpd="sng" w="38100">
                <a:solidFill>
                  <a:schemeClr val="accent1"/>
                </a:solidFill>
                <a:prstDash val="solid"/>
                <a:round/>
                <a:headEnd len="med" w="med" type="none"/>
                <a:tailEnd len="med" w="med" type="none"/>
              </a:ln>
            </p:spPr>
          </p:cxnSp>
        </p:grpSp>
        <p:sp>
          <p:nvSpPr>
            <p:cNvPr id="974" name="Google Shape;974;p76"/>
            <p:cNvSpPr/>
            <p:nvPr/>
          </p:nvSpPr>
          <p:spPr>
            <a:xfrm>
              <a:off x="2418713" y="1432538"/>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6"/>
            <p:cNvSpPr/>
            <p:nvPr/>
          </p:nvSpPr>
          <p:spPr>
            <a:xfrm rot="-174092">
              <a:off x="1412054" y="1860593"/>
              <a:ext cx="2566190" cy="1657530"/>
            </a:xfrm>
            <a:prstGeom prst="roundRect">
              <a:avLst>
                <a:gd fmla="val 9340"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6" name="Google Shape;976;p76"/>
          <p:cNvSpPr txBox="1"/>
          <p:nvPr/>
        </p:nvSpPr>
        <p:spPr>
          <a:xfrm rot="-173735">
            <a:off x="1429874" y="2081947"/>
            <a:ext cx="1811313" cy="1660526"/>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accent1"/>
                </a:solidFill>
                <a:latin typeface="Open Sans"/>
                <a:ea typeface="Open Sans"/>
                <a:cs typeface="Open Sans"/>
                <a:sym typeface="Open Sans"/>
              </a:rPr>
              <a:t>You can replace the image on the screen with your own work. </a:t>
            </a:r>
            <a:r>
              <a:rPr lang="en">
                <a:solidFill>
                  <a:schemeClr val="accent1"/>
                </a:solidFill>
                <a:latin typeface="Open Sans"/>
                <a:ea typeface="Open Sans"/>
                <a:cs typeface="Open Sans"/>
                <a:sym typeface="Open Sans"/>
              </a:rPr>
              <a:t>Just</a:t>
            </a:r>
            <a:r>
              <a:rPr lang="en">
                <a:solidFill>
                  <a:schemeClr val="accent1"/>
                </a:solidFill>
                <a:latin typeface="Open Sans"/>
                <a:ea typeface="Open Sans"/>
                <a:cs typeface="Open Sans"/>
                <a:sym typeface="Open Sans"/>
              </a:rPr>
              <a:t> delete this one, add yours and center it properly</a:t>
            </a:r>
            <a:endParaRPr>
              <a:solidFill>
                <a:schemeClr val="accent1"/>
              </a:solidFill>
              <a:latin typeface="Open Sans"/>
              <a:ea typeface="Open Sans"/>
              <a:cs typeface="Open Sans"/>
              <a:sym typeface="Open Sans"/>
            </a:endParaRPr>
          </a:p>
        </p:txBody>
      </p:sp>
      <p:sp>
        <p:nvSpPr>
          <p:cNvPr id="977" name="Google Shape;977;p76"/>
          <p:cNvSpPr/>
          <p:nvPr/>
        </p:nvSpPr>
        <p:spPr>
          <a:xfrm>
            <a:off x="4535350" y="1372450"/>
            <a:ext cx="1401900" cy="2671200"/>
          </a:xfrm>
          <a:prstGeom prst="roundRect">
            <a:avLst>
              <a:gd fmla="val 1153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6"/>
          <p:cNvSpPr/>
          <p:nvPr/>
        </p:nvSpPr>
        <p:spPr>
          <a:xfrm>
            <a:off x="4449648" y="1313501"/>
            <a:ext cx="1544315" cy="2779001"/>
          </a:xfrm>
          <a:custGeom>
            <a:rect b="b" l="l" r="r" t="t"/>
            <a:pathLst>
              <a:path extrusionOk="0" h="41521" w="23071">
                <a:moveTo>
                  <a:pt x="19575" y="1520"/>
                </a:moveTo>
                <a:cubicBezTo>
                  <a:pt x="20670" y="1520"/>
                  <a:pt x="21551" y="2402"/>
                  <a:pt x="21551" y="3496"/>
                </a:cubicBezTo>
                <a:lnTo>
                  <a:pt x="21551" y="38025"/>
                </a:lnTo>
                <a:cubicBezTo>
                  <a:pt x="21551" y="39120"/>
                  <a:pt x="20670" y="40001"/>
                  <a:pt x="19575" y="40001"/>
                </a:cubicBezTo>
                <a:lnTo>
                  <a:pt x="3496" y="40001"/>
                </a:lnTo>
                <a:cubicBezTo>
                  <a:pt x="2371" y="40001"/>
                  <a:pt x="1520" y="39120"/>
                  <a:pt x="1520" y="38025"/>
                </a:cubicBezTo>
                <a:lnTo>
                  <a:pt x="1520" y="3496"/>
                </a:lnTo>
                <a:cubicBezTo>
                  <a:pt x="1520" y="2402"/>
                  <a:pt x="2402" y="1520"/>
                  <a:pt x="3496" y="1520"/>
                </a:cubicBezTo>
                <a:close/>
                <a:moveTo>
                  <a:pt x="3496" y="1"/>
                </a:moveTo>
                <a:cubicBezTo>
                  <a:pt x="1551" y="1"/>
                  <a:pt x="0" y="1551"/>
                  <a:pt x="0" y="3496"/>
                </a:cubicBezTo>
                <a:lnTo>
                  <a:pt x="0" y="38025"/>
                </a:lnTo>
                <a:cubicBezTo>
                  <a:pt x="0" y="39971"/>
                  <a:pt x="1551" y="41521"/>
                  <a:pt x="3496" y="41521"/>
                </a:cubicBezTo>
                <a:lnTo>
                  <a:pt x="19575" y="41521"/>
                </a:lnTo>
                <a:cubicBezTo>
                  <a:pt x="21490" y="41521"/>
                  <a:pt x="23071" y="39971"/>
                  <a:pt x="23071" y="38025"/>
                </a:cubicBezTo>
                <a:lnTo>
                  <a:pt x="23071" y="3496"/>
                </a:lnTo>
                <a:cubicBezTo>
                  <a:pt x="23071" y="1551"/>
                  <a:pt x="21490" y="1"/>
                  <a:pt x="19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6"/>
          <p:cNvSpPr txBox="1"/>
          <p:nvPr>
            <p:ph type="title"/>
          </p:nvPr>
        </p:nvSpPr>
        <p:spPr>
          <a:xfrm>
            <a:off x="5984575" y="539500"/>
            <a:ext cx="2446200" cy="4059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MOBILE WEB</a:t>
            </a:r>
            <a:endParaRPr/>
          </a:p>
        </p:txBody>
      </p:sp>
      <p:pic>
        <p:nvPicPr>
          <p:cNvPr id="980" name="Google Shape;980;p76"/>
          <p:cNvPicPr preferRelativeResize="0"/>
          <p:nvPr/>
        </p:nvPicPr>
        <p:blipFill rotWithShape="1">
          <a:blip r:embed="rId3">
            <a:alphaModFix/>
          </a:blip>
          <a:srcRect b="0" l="19173" r="19173" t="0"/>
          <a:stretch/>
        </p:blipFill>
        <p:spPr>
          <a:xfrm>
            <a:off x="4557725" y="1407250"/>
            <a:ext cx="1328700" cy="2583600"/>
          </a:xfrm>
          <a:prstGeom prst="roundRect">
            <a:avLst>
              <a:gd fmla="val 8716" name="adj"/>
            </a:avLst>
          </a:prstGeom>
          <a:noFill/>
          <a:ln>
            <a:noFill/>
          </a:ln>
        </p:spPr>
      </p:pic>
      <p:sp>
        <p:nvSpPr>
          <p:cNvPr id="981" name="Google Shape;981;p76"/>
          <p:cNvSpPr/>
          <p:nvPr/>
        </p:nvSpPr>
        <p:spPr>
          <a:xfrm>
            <a:off x="4860620" y="1372449"/>
            <a:ext cx="722323" cy="172947"/>
          </a:xfrm>
          <a:custGeom>
            <a:rect b="b" l="l" r="r" t="t"/>
            <a:pathLst>
              <a:path extrusionOk="0" h="2584" w="10791">
                <a:moveTo>
                  <a:pt x="0" y="0"/>
                </a:moveTo>
                <a:lnTo>
                  <a:pt x="0" y="1094"/>
                </a:lnTo>
                <a:cubicBezTo>
                  <a:pt x="0" y="1915"/>
                  <a:pt x="700" y="2584"/>
                  <a:pt x="1490" y="2584"/>
                </a:cubicBezTo>
                <a:lnTo>
                  <a:pt x="9332" y="2584"/>
                </a:lnTo>
                <a:cubicBezTo>
                  <a:pt x="10122" y="2584"/>
                  <a:pt x="10761" y="1915"/>
                  <a:pt x="10791" y="1094"/>
                </a:cubicBezTo>
                <a:lnTo>
                  <a:pt x="107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77"/>
          <p:cNvSpPr/>
          <p:nvPr/>
        </p:nvSpPr>
        <p:spPr>
          <a:xfrm>
            <a:off x="1857375" y="3017030"/>
            <a:ext cx="4766100" cy="13854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7"/>
          <p:cNvSpPr/>
          <p:nvPr/>
        </p:nvSpPr>
        <p:spPr>
          <a:xfrm>
            <a:off x="2386675" y="1322725"/>
            <a:ext cx="4871400" cy="13854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8" name="Google Shape;988;p77"/>
          <p:cNvGrpSpPr/>
          <p:nvPr/>
        </p:nvGrpSpPr>
        <p:grpSpPr>
          <a:xfrm>
            <a:off x="1828863" y="1096247"/>
            <a:ext cx="1251600" cy="1540474"/>
            <a:chOff x="1828863" y="1096247"/>
            <a:chExt cx="1251600" cy="1540474"/>
          </a:xfrm>
        </p:grpSpPr>
        <p:sp>
          <p:nvSpPr>
            <p:cNvPr id="989" name="Google Shape;989;p77"/>
            <p:cNvSpPr/>
            <p:nvPr/>
          </p:nvSpPr>
          <p:spPr>
            <a:xfrm rot="121081">
              <a:off x="1849788" y="1401248"/>
              <a:ext cx="1209750" cy="1214547"/>
            </a:xfrm>
            <a:prstGeom prst="ellipse">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0" name="Google Shape;990;p77"/>
            <p:cNvGrpSpPr/>
            <p:nvPr/>
          </p:nvGrpSpPr>
          <p:grpSpPr>
            <a:xfrm flipH="1" rot="2700000">
              <a:off x="2202658" y="1139240"/>
              <a:ext cx="331506" cy="506758"/>
              <a:chOff x="7052678" y="3327363"/>
              <a:chExt cx="331509" cy="506763"/>
            </a:xfrm>
          </p:grpSpPr>
          <p:sp>
            <p:nvSpPr>
              <p:cNvPr id="991" name="Google Shape;991;p77"/>
              <p:cNvSpPr/>
              <p:nvPr/>
            </p:nvSpPr>
            <p:spPr>
              <a:xfrm rot="1186565">
                <a:off x="7136441" y="3348830"/>
                <a:ext cx="28373" cy="495391"/>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7"/>
              <p:cNvSpPr/>
              <p:nvPr/>
            </p:nvSpPr>
            <p:spPr>
              <a:xfrm>
                <a:off x="7052687" y="3327363"/>
                <a:ext cx="331500" cy="331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3" name="Google Shape;993;p77"/>
          <p:cNvSpPr txBox="1"/>
          <p:nvPr>
            <p:ph type="title"/>
          </p:nvPr>
        </p:nvSpPr>
        <p:spPr>
          <a:xfrm>
            <a:off x="713225" y="432825"/>
            <a:ext cx="7717500" cy="61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MY NEW TARGETS</a:t>
            </a:r>
            <a:endParaRPr/>
          </a:p>
        </p:txBody>
      </p:sp>
      <p:sp>
        <p:nvSpPr>
          <p:cNvPr id="994" name="Google Shape;994;p77"/>
          <p:cNvSpPr txBox="1"/>
          <p:nvPr>
            <p:ph idx="1" type="subTitle"/>
          </p:nvPr>
        </p:nvSpPr>
        <p:spPr>
          <a:xfrm rot="-268">
            <a:off x="3343112" y="1975254"/>
            <a:ext cx="3851400" cy="61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Mercury is the closest planet to the Sun and the smallest one in the Solar System</a:t>
            </a:r>
            <a:endParaRPr/>
          </a:p>
        </p:txBody>
      </p:sp>
      <p:sp>
        <p:nvSpPr>
          <p:cNvPr id="995" name="Google Shape;995;p77"/>
          <p:cNvSpPr txBox="1"/>
          <p:nvPr>
            <p:ph idx="2" type="subTitle"/>
          </p:nvPr>
        </p:nvSpPr>
        <p:spPr>
          <a:xfrm rot="-1072">
            <a:off x="3343075" y="1536792"/>
            <a:ext cx="3849600" cy="331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MERCURY</a:t>
            </a:r>
            <a:endParaRPr/>
          </a:p>
        </p:txBody>
      </p:sp>
      <p:sp>
        <p:nvSpPr>
          <p:cNvPr id="996" name="Google Shape;996;p77"/>
          <p:cNvSpPr txBox="1"/>
          <p:nvPr>
            <p:ph idx="3" type="title"/>
          </p:nvPr>
        </p:nvSpPr>
        <p:spPr>
          <a:xfrm>
            <a:off x="1828874" y="1522100"/>
            <a:ext cx="1251600" cy="790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01</a:t>
            </a:r>
            <a:endParaRPr/>
          </a:p>
        </p:txBody>
      </p:sp>
      <p:sp>
        <p:nvSpPr>
          <p:cNvPr id="997" name="Google Shape;997;p77"/>
          <p:cNvSpPr txBox="1"/>
          <p:nvPr>
            <p:ph idx="4" type="subTitle"/>
          </p:nvPr>
        </p:nvSpPr>
        <p:spPr>
          <a:xfrm rot="-268">
            <a:off x="2019387" y="3639462"/>
            <a:ext cx="3851400" cy="6120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
              <a:t>Venus has a beautiful name and is the second</a:t>
            </a:r>
            <a:endParaRPr/>
          </a:p>
          <a:p>
            <a:pPr indent="0" lvl="0" marL="0" rtl="0" algn="r">
              <a:spcBef>
                <a:spcPts val="0"/>
              </a:spcBef>
              <a:spcAft>
                <a:spcPts val="0"/>
              </a:spcAft>
              <a:buNone/>
            </a:pPr>
            <a:r>
              <a:rPr lang="en"/>
              <a:t>planet from the Sun. It’s terribly hot</a:t>
            </a:r>
            <a:endParaRPr/>
          </a:p>
        </p:txBody>
      </p:sp>
      <p:sp>
        <p:nvSpPr>
          <p:cNvPr id="998" name="Google Shape;998;p77"/>
          <p:cNvSpPr txBox="1"/>
          <p:nvPr>
            <p:ph idx="5" type="subTitle"/>
          </p:nvPr>
        </p:nvSpPr>
        <p:spPr>
          <a:xfrm rot="-1072">
            <a:off x="2019350" y="3201000"/>
            <a:ext cx="3849600" cy="3312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a:t>VENUS</a:t>
            </a:r>
            <a:endParaRPr/>
          </a:p>
        </p:txBody>
      </p:sp>
      <p:grpSp>
        <p:nvGrpSpPr>
          <p:cNvPr id="999" name="Google Shape;999;p77"/>
          <p:cNvGrpSpPr/>
          <p:nvPr/>
        </p:nvGrpSpPr>
        <p:grpSpPr>
          <a:xfrm>
            <a:off x="6033263" y="2816352"/>
            <a:ext cx="1251600" cy="1514674"/>
            <a:chOff x="6033263" y="2816352"/>
            <a:chExt cx="1251600" cy="1514674"/>
          </a:xfrm>
        </p:grpSpPr>
        <p:sp>
          <p:nvSpPr>
            <p:cNvPr id="1000" name="Google Shape;1000;p77"/>
            <p:cNvSpPr/>
            <p:nvPr/>
          </p:nvSpPr>
          <p:spPr>
            <a:xfrm rot="121081">
              <a:off x="6054188" y="3095553"/>
              <a:ext cx="1209750" cy="1214547"/>
            </a:xfrm>
            <a:prstGeom prst="ellipse">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1" name="Google Shape;1001;p77"/>
            <p:cNvGrpSpPr/>
            <p:nvPr/>
          </p:nvGrpSpPr>
          <p:grpSpPr>
            <a:xfrm flipH="1" rot="2700000">
              <a:off x="6768158" y="2859344"/>
              <a:ext cx="331506" cy="506758"/>
              <a:chOff x="7052678" y="3327363"/>
              <a:chExt cx="331509" cy="506763"/>
            </a:xfrm>
          </p:grpSpPr>
          <p:sp>
            <p:nvSpPr>
              <p:cNvPr id="1002" name="Google Shape;1002;p77"/>
              <p:cNvSpPr/>
              <p:nvPr/>
            </p:nvSpPr>
            <p:spPr>
              <a:xfrm rot="1186565">
                <a:off x="7136441" y="3348830"/>
                <a:ext cx="28373" cy="495391"/>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7"/>
              <p:cNvSpPr/>
              <p:nvPr/>
            </p:nvSpPr>
            <p:spPr>
              <a:xfrm>
                <a:off x="7052687" y="3327363"/>
                <a:ext cx="331500" cy="331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4" name="Google Shape;1004;p77"/>
          <p:cNvSpPr txBox="1"/>
          <p:nvPr>
            <p:ph idx="6" type="title"/>
          </p:nvPr>
        </p:nvSpPr>
        <p:spPr>
          <a:xfrm>
            <a:off x="6033270" y="3200400"/>
            <a:ext cx="1251600" cy="790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78"/>
          <p:cNvSpPr/>
          <p:nvPr/>
        </p:nvSpPr>
        <p:spPr>
          <a:xfrm rot="-470">
            <a:off x="713225" y="539800"/>
            <a:ext cx="4385100" cy="21675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0" name="Google Shape;1010;p78"/>
          <p:cNvGrpSpPr/>
          <p:nvPr/>
        </p:nvGrpSpPr>
        <p:grpSpPr>
          <a:xfrm>
            <a:off x="2675273" y="1022920"/>
            <a:ext cx="4536000" cy="2660563"/>
            <a:chOff x="2675273" y="1022920"/>
            <a:chExt cx="4536000" cy="2660563"/>
          </a:xfrm>
        </p:grpSpPr>
        <p:sp>
          <p:nvSpPr>
            <p:cNvPr id="1011" name="Google Shape;1011;p78"/>
            <p:cNvSpPr/>
            <p:nvPr/>
          </p:nvSpPr>
          <p:spPr>
            <a:xfrm rot="-319562">
              <a:off x="2761704" y="1295060"/>
              <a:ext cx="4363137" cy="2067506"/>
            </a:xfrm>
            <a:prstGeom prst="roundRect">
              <a:avLst>
                <a:gd fmla="val 16667"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8"/>
            <p:cNvSpPr/>
            <p:nvPr/>
          </p:nvSpPr>
          <p:spPr>
            <a:xfrm rot="-10169143">
              <a:off x="3372608" y="3132129"/>
              <a:ext cx="386153" cy="520492"/>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8"/>
            <p:cNvSpPr/>
            <p:nvPr/>
          </p:nvSpPr>
          <p:spPr>
            <a:xfrm rot="-900083">
              <a:off x="6091358" y="1064029"/>
              <a:ext cx="386153" cy="520492"/>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 name="Google Shape;1014;p78"/>
          <p:cNvSpPr txBox="1"/>
          <p:nvPr>
            <p:ph type="title"/>
          </p:nvPr>
        </p:nvSpPr>
        <p:spPr>
          <a:xfrm rot="-319520">
            <a:off x="2753306" y="1945997"/>
            <a:ext cx="4350779" cy="572767"/>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THANKS!</a:t>
            </a:r>
            <a:endParaRPr/>
          </a:p>
        </p:txBody>
      </p:sp>
      <p:sp>
        <p:nvSpPr>
          <p:cNvPr id="1015" name="Google Shape;1015;p78"/>
          <p:cNvSpPr txBox="1"/>
          <p:nvPr>
            <p:ph idx="1" type="subTitle"/>
          </p:nvPr>
        </p:nvSpPr>
        <p:spPr>
          <a:xfrm rot="1336">
            <a:off x="992620" y="825454"/>
            <a:ext cx="3858900" cy="320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Do you have any questions?</a:t>
            </a:r>
            <a:endParaRPr/>
          </a:p>
          <a:p>
            <a:pPr indent="0" lvl="0" marL="0" rtl="0" algn="l">
              <a:spcBef>
                <a:spcPts val="0"/>
              </a:spcBef>
              <a:spcAft>
                <a:spcPts val="0"/>
              </a:spcAft>
              <a:buNone/>
            </a:pPr>
            <a:r>
              <a:t/>
            </a:r>
            <a:endParaRPr/>
          </a:p>
        </p:txBody>
      </p:sp>
      <p:sp>
        <p:nvSpPr>
          <p:cNvPr id="1016" name="Google Shape;1016;p78"/>
          <p:cNvSpPr txBox="1"/>
          <p:nvPr>
            <p:ph idx="2" type="subTitle"/>
          </p:nvPr>
        </p:nvSpPr>
        <p:spPr>
          <a:xfrm rot="686">
            <a:off x="992620" y="1193628"/>
            <a:ext cx="3006900" cy="714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addyouremail@freepik.com</a:t>
            </a:r>
            <a:endParaRPr/>
          </a:p>
          <a:p>
            <a:pPr indent="0" lvl="0" marL="0" rtl="0" algn="l">
              <a:spcBef>
                <a:spcPts val="0"/>
              </a:spcBef>
              <a:spcAft>
                <a:spcPts val="0"/>
              </a:spcAft>
              <a:buClr>
                <a:schemeClr val="dk1"/>
              </a:buClr>
              <a:buSzPts val="1100"/>
              <a:buFont typeface="Arial"/>
              <a:buNone/>
            </a:pPr>
            <a:r>
              <a:rPr lang="en"/>
              <a:t>+91 620 421 838</a:t>
            </a:r>
            <a:endParaRPr/>
          </a:p>
          <a:p>
            <a:pPr indent="0" lvl="0" marL="0" rtl="0" algn="l">
              <a:spcBef>
                <a:spcPts val="0"/>
              </a:spcBef>
              <a:spcAft>
                <a:spcPts val="0"/>
              </a:spcAft>
              <a:buClr>
                <a:schemeClr val="dk1"/>
              </a:buClr>
              <a:buSzPts val="1100"/>
              <a:buFont typeface="Arial"/>
              <a:buNone/>
            </a:pPr>
            <a:r>
              <a:rPr lang="en"/>
              <a:t>yourcompany.com</a:t>
            </a:r>
            <a:endParaRPr/>
          </a:p>
          <a:p>
            <a:pPr indent="0" lvl="0" marL="0" rtl="0" algn="l">
              <a:spcBef>
                <a:spcPts val="0"/>
              </a:spcBef>
              <a:spcAft>
                <a:spcPts val="0"/>
              </a:spcAft>
              <a:buNone/>
            </a:pPr>
            <a:r>
              <a:t/>
            </a:r>
            <a:endParaRPr/>
          </a:p>
        </p:txBody>
      </p:sp>
      <p:grpSp>
        <p:nvGrpSpPr>
          <p:cNvPr id="1017" name="Google Shape;1017;p78"/>
          <p:cNvGrpSpPr/>
          <p:nvPr/>
        </p:nvGrpSpPr>
        <p:grpSpPr>
          <a:xfrm>
            <a:off x="992625" y="2036719"/>
            <a:ext cx="357506" cy="357389"/>
            <a:chOff x="718550" y="1867519"/>
            <a:chExt cx="357506" cy="357389"/>
          </a:xfrm>
        </p:grpSpPr>
        <p:sp>
          <p:nvSpPr>
            <p:cNvPr id="1018" name="Google Shape;1018;p78"/>
            <p:cNvSpPr/>
            <p:nvPr/>
          </p:nvSpPr>
          <p:spPr>
            <a:xfrm rot="-6532">
              <a:off x="718889" y="1867857"/>
              <a:ext cx="356830" cy="356463"/>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8"/>
            <p:cNvSpPr/>
            <p:nvPr/>
          </p:nvSpPr>
          <p:spPr>
            <a:xfrm rot="-6532">
              <a:off x="781007" y="1945090"/>
              <a:ext cx="194155" cy="279634"/>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78"/>
          <p:cNvGrpSpPr/>
          <p:nvPr/>
        </p:nvGrpSpPr>
        <p:grpSpPr>
          <a:xfrm>
            <a:off x="1491026" y="2035766"/>
            <a:ext cx="357506" cy="357140"/>
            <a:chOff x="1216951" y="1866566"/>
            <a:chExt cx="357506" cy="357140"/>
          </a:xfrm>
        </p:grpSpPr>
        <p:sp>
          <p:nvSpPr>
            <p:cNvPr id="1021" name="Google Shape;1021;p78"/>
            <p:cNvSpPr/>
            <p:nvPr/>
          </p:nvSpPr>
          <p:spPr>
            <a:xfrm rot="-6532">
              <a:off x="1217289" y="1866905"/>
              <a:ext cx="356830" cy="356463"/>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2" name="Google Shape;1022;p78"/>
            <p:cNvGrpSpPr/>
            <p:nvPr/>
          </p:nvGrpSpPr>
          <p:grpSpPr>
            <a:xfrm rot="-6532">
              <a:off x="1281615" y="1930836"/>
              <a:ext cx="228572" cy="228572"/>
              <a:chOff x="1390294" y="3165683"/>
              <a:chExt cx="228595" cy="228595"/>
            </a:xfrm>
          </p:grpSpPr>
          <p:sp>
            <p:nvSpPr>
              <p:cNvPr id="1023" name="Google Shape;1023;p78"/>
              <p:cNvSpPr/>
              <p:nvPr/>
            </p:nvSpPr>
            <p:spPr>
              <a:xfrm>
                <a:off x="1390294" y="3165683"/>
                <a:ext cx="228595" cy="228595"/>
              </a:xfrm>
              <a:custGeom>
                <a:rect b="b" l="l" r="r" t="t"/>
                <a:pathLst>
                  <a:path extrusionOk="0" h="8720" w="872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8"/>
              <p:cNvSpPr/>
              <p:nvPr/>
            </p:nvSpPr>
            <p:spPr>
              <a:xfrm>
                <a:off x="1423981" y="3219817"/>
                <a:ext cx="140408" cy="120274"/>
              </a:xfrm>
              <a:custGeom>
                <a:rect b="b" l="l" r="r" t="t"/>
                <a:pathLst>
                  <a:path extrusionOk="0" h="4588" w="5356">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5" name="Google Shape;1025;p78"/>
          <p:cNvGrpSpPr/>
          <p:nvPr/>
        </p:nvGrpSpPr>
        <p:grpSpPr>
          <a:xfrm>
            <a:off x="1989419" y="2034825"/>
            <a:ext cx="357139" cy="357139"/>
            <a:chOff x="1715344" y="1865625"/>
            <a:chExt cx="357139" cy="357139"/>
          </a:xfrm>
        </p:grpSpPr>
        <p:sp>
          <p:nvSpPr>
            <p:cNvPr id="1026" name="Google Shape;1026;p78"/>
            <p:cNvSpPr/>
            <p:nvPr/>
          </p:nvSpPr>
          <p:spPr>
            <a:xfrm rot="-6532">
              <a:off x="1715683" y="1865964"/>
              <a:ext cx="356463" cy="356463"/>
            </a:xfrm>
            <a:custGeom>
              <a:rect b="b" l="l" r="r" t="t"/>
              <a:pathLst>
                <a:path extrusionOk="0" h="13599" w="13599">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8"/>
            <p:cNvSpPr/>
            <p:nvPr/>
          </p:nvSpPr>
          <p:spPr>
            <a:xfrm rot="-6532">
              <a:off x="1791766" y="1958131"/>
              <a:ext cx="227734" cy="187445"/>
            </a:xfrm>
            <a:custGeom>
              <a:rect b="b" l="l" r="r" t="t"/>
              <a:pathLst>
                <a:path extrusionOk="0" h="7151" w="8688">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4E78"/>
                </a:solidFill>
              </a:endParaRPr>
            </a:p>
          </p:txBody>
        </p:sp>
      </p:grpSp>
      <p:sp>
        <p:nvSpPr>
          <p:cNvPr id="1028" name="Google Shape;1028;p78"/>
          <p:cNvSpPr txBox="1"/>
          <p:nvPr>
            <p:ph idx="3" type="subTitle"/>
          </p:nvPr>
        </p:nvSpPr>
        <p:spPr>
          <a:xfrm rot="-1336">
            <a:off x="4287036" y="3457182"/>
            <a:ext cx="3858900" cy="2166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
              <a:t>Please keep this slide for attribution</a:t>
            </a:r>
            <a:endParaRPr/>
          </a:p>
          <a:p>
            <a:pPr indent="0" lvl="0" marL="0" rtl="0" algn="r">
              <a:spcBef>
                <a:spcPts val="0"/>
              </a:spcBef>
              <a:spcAft>
                <a:spcPts val="0"/>
              </a:spcAft>
              <a:buNone/>
            </a:pPr>
            <a:r>
              <a:t/>
            </a:r>
            <a:endParaRPr/>
          </a:p>
        </p:txBody>
      </p:sp>
      <p:grpSp>
        <p:nvGrpSpPr>
          <p:cNvPr id="1029" name="Google Shape;1029;p78"/>
          <p:cNvGrpSpPr/>
          <p:nvPr/>
        </p:nvGrpSpPr>
        <p:grpSpPr>
          <a:xfrm>
            <a:off x="8163328" y="2932713"/>
            <a:ext cx="331509" cy="506763"/>
            <a:chOff x="8163328" y="3047013"/>
            <a:chExt cx="331509" cy="506763"/>
          </a:xfrm>
        </p:grpSpPr>
        <p:sp>
          <p:nvSpPr>
            <p:cNvPr id="1030" name="Google Shape;1030;p78"/>
            <p:cNvSpPr/>
            <p:nvPr/>
          </p:nvSpPr>
          <p:spPr>
            <a:xfrm rot="1186565">
              <a:off x="8247091" y="306848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8"/>
            <p:cNvSpPr/>
            <p:nvPr/>
          </p:nvSpPr>
          <p:spPr>
            <a:xfrm>
              <a:off x="8163337" y="304701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79"/>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ALTERNATIVE RESOURCES</a:t>
            </a:r>
            <a:endParaRPr/>
          </a:p>
        </p:txBody>
      </p:sp>
      <p:sp>
        <p:nvSpPr>
          <p:cNvPr id="1037" name="Google Shape;1037;p79"/>
          <p:cNvSpPr txBox="1"/>
          <p:nvPr>
            <p:ph idx="1" type="subTitle"/>
          </p:nvPr>
        </p:nvSpPr>
        <p:spPr>
          <a:xfrm>
            <a:off x="713225" y="1819650"/>
            <a:ext cx="3657600" cy="3065100"/>
          </a:xfrm>
          <a:prstGeom prst="rect">
            <a:avLst/>
          </a:prstGeom>
        </p:spPr>
        <p:txBody>
          <a:bodyPr anchorCtr="0" anchor="t" bIns="0" lIns="0" spcFirstLastPara="1" rIns="0" wrap="square" tIns="0">
            <a:noAutofit/>
          </a:bodyPr>
          <a:lstStyle/>
          <a:p>
            <a:pPr indent="-317500" lvl="0" marL="457200" marR="0" rtl="0" algn="l">
              <a:lnSpc>
                <a:spcPct val="100000"/>
              </a:lnSpc>
              <a:spcBef>
                <a:spcPts val="0"/>
              </a:spcBef>
              <a:spcAft>
                <a:spcPts val="0"/>
              </a:spcAft>
              <a:buSzPts val="1400"/>
              <a:buChar char="●"/>
            </a:pPr>
            <a:r>
              <a:rPr lang="en">
                <a:solidFill>
                  <a:schemeClr val="hlink"/>
                </a:solidFill>
                <a:uFill>
                  <a:noFill/>
                </a:uFill>
                <a:hlinkClick r:id="rId3"/>
              </a:rPr>
              <a:t>Close-up female with mobile</a:t>
            </a:r>
            <a:endParaRPr>
              <a:solidFill>
                <a:schemeClr val="hlink"/>
              </a:solidFill>
            </a:endParaRPr>
          </a:p>
          <a:p>
            <a:pPr indent="-317500" lvl="0" marL="457200" marR="0" rtl="0" algn="l">
              <a:lnSpc>
                <a:spcPct val="100000"/>
              </a:lnSpc>
              <a:spcBef>
                <a:spcPts val="0"/>
              </a:spcBef>
              <a:spcAft>
                <a:spcPts val="0"/>
              </a:spcAft>
              <a:buSzPts val="1400"/>
              <a:buChar char="●"/>
            </a:pPr>
            <a:r>
              <a:rPr lang="en">
                <a:solidFill>
                  <a:schemeClr val="hlink"/>
                </a:solidFill>
                <a:uFill>
                  <a:noFill/>
                </a:uFill>
                <a:hlinkClick r:id="rId4"/>
              </a:rPr>
              <a:t>Two female friends</a:t>
            </a:r>
            <a:endParaRPr>
              <a:solidFill>
                <a:schemeClr val="hlink"/>
              </a:solidFill>
            </a:endParaRPr>
          </a:p>
          <a:p>
            <a:pPr indent="-317500" lvl="0" marL="457200" marR="0" rtl="0" algn="l">
              <a:lnSpc>
                <a:spcPct val="100000"/>
              </a:lnSpc>
              <a:spcBef>
                <a:spcPts val="0"/>
              </a:spcBef>
              <a:spcAft>
                <a:spcPts val="0"/>
              </a:spcAft>
              <a:buSzPts val="1400"/>
              <a:buChar char="●"/>
            </a:pPr>
            <a:r>
              <a:rPr lang="en">
                <a:solidFill>
                  <a:schemeClr val="hlink"/>
                </a:solidFill>
                <a:uFill>
                  <a:noFill/>
                </a:uFill>
                <a:hlinkClick r:id="rId5"/>
              </a:rPr>
              <a:t>Medium shot woman</a:t>
            </a:r>
            <a:endParaRPr>
              <a:solidFill>
                <a:schemeClr val="hlink"/>
              </a:solidFill>
            </a:endParaRPr>
          </a:p>
          <a:p>
            <a:pPr indent="-317500" lvl="0" marL="457200" marR="0" rtl="0" algn="l">
              <a:lnSpc>
                <a:spcPct val="100000"/>
              </a:lnSpc>
              <a:spcBef>
                <a:spcPts val="0"/>
              </a:spcBef>
              <a:spcAft>
                <a:spcPts val="0"/>
              </a:spcAft>
              <a:buSzPts val="1400"/>
              <a:buChar char="●"/>
            </a:pPr>
            <a:r>
              <a:rPr lang="en">
                <a:solidFill>
                  <a:schemeClr val="hlink"/>
                </a:solidFill>
                <a:uFill>
                  <a:noFill/>
                </a:uFill>
                <a:hlinkClick r:id="rId6"/>
              </a:rPr>
              <a:t>Hang showing four fingers</a:t>
            </a:r>
            <a:endParaRPr>
              <a:solidFill>
                <a:schemeClr val="hlink"/>
              </a:solidFill>
            </a:endParaRPr>
          </a:p>
          <a:p>
            <a:pPr indent="-317500" lvl="0" marL="457200" marR="0" rtl="0" algn="l">
              <a:lnSpc>
                <a:spcPct val="100000"/>
              </a:lnSpc>
              <a:spcBef>
                <a:spcPts val="0"/>
              </a:spcBef>
              <a:spcAft>
                <a:spcPts val="0"/>
              </a:spcAft>
              <a:buSzPts val="1400"/>
              <a:buChar char="●"/>
            </a:pPr>
            <a:r>
              <a:rPr lang="en">
                <a:solidFill>
                  <a:schemeClr val="hlink"/>
                </a:solidFill>
                <a:uFill>
                  <a:noFill/>
                </a:uFill>
                <a:hlinkClick r:id="rId7"/>
              </a:rPr>
              <a:t>Happy woman listening to music</a:t>
            </a:r>
            <a:endParaRPr>
              <a:solidFill>
                <a:schemeClr val="hlink"/>
              </a:solidFill>
            </a:endParaRPr>
          </a:p>
          <a:p>
            <a:pPr indent="-317500" lvl="0" marL="457200" marR="0" rtl="0" algn="l">
              <a:lnSpc>
                <a:spcPct val="100000"/>
              </a:lnSpc>
              <a:spcBef>
                <a:spcPts val="0"/>
              </a:spcBef>
              <a:spcAft>
                <a:spcPts val="0"/>
              </a:spcAft>
              <a:buSzPts val="1400"/>
              <a:buChar char="●"/>
            </a:pPr>
            <a:r>
              <a:rPr lang="en">
                <a:solidFill>
                  <a:schemeClr val="hlink"/>
                </a:solidFill>
                <a:uFill>
                  <a:noFill/>
                </a:uFill>
                <a:hlinkClick r:id="rId8"/>
              </a:rPr>
              <a:t>Joyful pretty young woman</a:t>
            </a:r>
            <a:endParaRPr>
              <a:solidFill>
                <a:schemeClr val="hlink"/>
              </a:solidFill>
            </a:endParaRPr>
          </a:p>
          <a:p>
            <a:pPr indent="-317500" lvl="0" marL="457200" marR="0" rtl="0" algn="l">
              <a:lnSpc>
                <a:spcPct val="100000"/>
              </a:lnSpc>
              <a:spcBef>
                <a:spcPts val="0"/>
              </a:spcBef>
              <a:spcAft>
                <a:spcPts val="0"/>
              </a:spcAft>
              <a:buSzPts val="1400"/>
              <a:buChar char="●"/>
            </a:pPr>
            <a:r>
              <a:rPr lang="en">
                <a:solidFill>
                  <a:schemeClr val="hlink"/>
                </a:solidFill>
                <a:uFill>
                  <a:noFill/>
                </a:uFill>
                <a:hlinkClick r:id="rId9"/>
              </a:rPr>
              <a:t>Boy expressing his happiness</a:t>
            </a:r>
            <a:endParaRPr>
              <a:solidFill>
                <a:schemeClr val="hlink"/>
              </a:solidFill>
            </a:endParaRPr>
          </a:p>
          <a:p>
            <a:pPr indent="-317500" lvl="0" marL="457200" marR="0" rtl="0" algn="l">
              <a:lnSpc>
                <a:spcPct val="100000"/>
              </a:lnSpc>
              <a:spcBef>
                <a:spcPts val="0"/>
              </a:spcBef>
              <a:spcAft>
                <a:spcPts val="0"/>
              </a:spcAft>
              <a:buSzPts val="1400"/>
              <a:buChar char="●"/>
            </a:pPr>
            <a:r>
              <a:rPr lang="en">
                <a:solidFill>
                  <a:schemeClr val="hlink"/>
                </a:solidFill>
                <a:uFill>
                  <a:noFill/>
                </a:uFill>
                <a:hlinkClick r:id="rId10"/>
              </a:rPr>
              <a:t>Close-up smiley man</a:t>
            </a:r>
            <a:endParaRPr>
              <a:solidFill>
                <a:schemeClr val="hlink"/>
              </a:solidFill>
            </a:endParaRPr>
          </a:p>
        </p:txBody>
      </p:sp>
      <p:sp>
        <p:nvSpPr>
          <p:cNvPr id="1038" name="Google Shape;1038;p79"/>
          <p:cNvSpPr txBox="1"/>
          <p:nvPr>
            <p:ph idx="2" type="subTitle"/>
          </p:nvPr>
        </p:nvSpPr>
        <p:spPr>
          <a:xfrm rot="-846">
            <a:off x="713224" y="1375602"/>
            <a:ext cx="3657600" cy="331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PHOTOS</a:t>
            </a:r>
            <a:endParaRPr/>
          </a:p>
        </p:txBody>
      </p:sp>
      <p:sp>
        <p:nvSpPr>
          <p:cNvPr id="1039" name="Google Shape;1039;p79"/>
          <p:cNvSpPr txBox="1"/>
          <p:nvPr>
            <p:ph idx="3" type="subTitle"/>
          </p:nvPr>
        </p:nvSpPr>
        <p:spPr>
          <a:xfrm>
            <a:off x="4904225" y="1819650"/>
            <a:ext cx="3526500" cy="22728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uFill>
                  <a:noFill/>
                </a:uFill>
                <a:hlinkClick r:id="rId11"/>
              </a:rPr>
              <a:t>Flat device mockup infographic</a:t>
            </a:r>
            <a:endParaRPr/>
          </a:p>
        </p:txBody>
      </p:sp>
      <p:sp>
        <p:nvSpPr>
          <p:cNvPr id="1040" name="Google Shape;1040;p79"/>
          <p:cNvSpPr txBox="1"/>
          <p:nvPr>
            <p:ph idx="4" type="subTitle"/>
          </p:nvPr>
        </p:nvSpPr>
        <p:spPr>
          <a:xfrm rot="-877">
            <a:off x="4904225" y="1375593"/>
            <a:ext cx="3526500" cy="331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VECTORS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80"/>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RESOURCES</a:t>
            </a:r>
            <a:endParaRPr/>
          </a:p>
        </p:txBody>
      </p:sp>
      <p:sp>
        <p:nvSpPr>
          <p:cNvPr id="1046" name="Google Shape;1046;p80"/>
          <p:cNvSpPr txBox="1"/>
          <p:nvPr>
            <p:ph idx="1" type="subTitle"/>
          </p:nvPr>
        </p:nvSpPr>
        <p:spPr>
          <a:xfrm>
            <a:off x="713224" y="1819651"/>
            <a:ext cx="3657600" cy="22728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solidFill>
                  <a:schemeClr val="hlink"/>
                </a:solidFill>
                <a:uFill>
                  <a:noFill/>
                </a:uFill>
                <a:hlinkClick r:id="rId3"/>
              </a:rPr>
              <a:t>Low angle man dancing</a:t>
            </a:r>
            <a:endParaRPr/>
          </a:p>
          <a:p>
            <a:pPr indent="-317500" lvl="0" marL="457200" rtl="0" algn="l">
              <a:spcBef>
                <a:spcPts val="0"/>
              </a:spcBef>
              <a:spcAft>
                <a:spcPts val="0"/>
              </a:spcAft>
              <a:buSzPts val="1400"/>
              <a:buChar char="●"/>
            </a:pPr>
            <a:r>
              <a:rPr lang="en">
                <a:solidFill>
                  <a:schemeClr val="hlink"/>
                </a:solidFill>
                <a:uFill>
                  <a:noFill/>
                </a:uFill>
                <a:hlinkClick r:id="rId4"/>
              </a:rPr>
              <a:t>Young man holding a skateboard</a:t>
            </a:r>
            <a:endParaRPr/>
          </a:p>
          <a:p>
            <a:pPr indent="-317500" lvl="0" marL="457200" rtl="0" algn="l">
              <a:spcBef>
                <a:spcPts val="0"/>
              </a:spcBef>
              <a:spcAft>
                <a:spcPts val="0"/>
              </a:spcAft>
              <a:buSzPts val="1400"/>
              <a:buChar char="●"/>
            </a:pPr>
            <a:r>
              <a:rPr lang="en">
                <a:solidFill>
                  <a:schemeClr val="hlink"/>
                </a:solidFill>
                <a:uFill>
                  <a:noFill/>
                </a:uFill>
                <a:hlinkClick r:id="rId5"/>
              </a:rPr>
              <a:t>Smiling man</a:t>
            </a:r>
            <a:endParaRPr>
              <a:solidFill>
                <a:schemeClr val="hlink"/>
              </a:solidFill>
            </a:endParaRPr>
          </a:p>
          <a:p>
            <a:pPr indent="-317500" lvl="0" marL="457200" rtl="0" algn="l">
              <a:spcBef>
                <a:spcPts val="0"/>
              </a:spcBef>
              <a:spcAft>
                <a:spcPts val="0"/>
              </a:spcAft>
              <a:buSzPts val="1400"/>
              <a:buChar char="●"/>
            </a:pPr>
            <a:r>
              <a:rPr lang="en">
                <a:solidFill>
                  <a:schemeClr val="hlink"/>
                </a:solidFill>
                <a:uFill>
                  <a:noFill/>
                </a:uFill>
                <a:hlinkClick r:id="rId6"/>
              </a:rPr>
              <a:t>Happy woman</a:t>
            </a:r>
            <a:endParaRPr/>
          </a:p>
          <a:p>
            <a:pPr indent="-317500" lvl="0" marL="457200" rtl="0" algn="l">
              <a:spcBef>
                <a:spcPts val="0"/>
              </a:spcBef>
              <a:spcAft>
                <a:spcPts val="0"/>
              </a:spcAft>
              <a:buSzPts val="1400"/>
              <a:buChar char="●"/>
            </a:pPr>
            <a:r>
              <a:rPr lang="en">
                <a:solidFill>
                  <a:schemeClr val="hlink"/>
                </a:solidFill>
                <a:uFill>
                  <a:noFill/>
                </a:uFill>
                <a:hlinkClick r:id="rId7"/>
              </a:rPr>
              <a:t>Boy expressing his happiness</a:t>
            </a:r>
            <a:endParaRPr b="1" sz="2300">
              <a:solidFill>
                <a:schemeClr val="dk1"/>
              </a:solidFill>
              <a:latin typeface="Arial"/>
              <a:ea typeface="Arial"/>
              <a:cs typeface="Arial"/>
              <a:sym typeface="Arial"/>
            </a:endParaRPr>
          </a:p>
          <a:p>
            <a:pPr indent="-317500" lvl="0" marL="457200" rtl="0" algn="l">
              <a:spcBef>
                <a:spcPts val="0"/>
              </a:spcBef>
              <a:spcAft>
                <a:spcPts val="0"/>
              </a:spcAft>
              <a:buSzPts val="1400"/>
              <a:buChar char="●"/>
            </a:pPr>
            <a:r>
              <a:rPr lang="en">
                <a:solidFill>
                  <a:schemeClr val="hlink"/>
                </a:solidFill>
                <a:uFill>
                  <a:noFill/>
                </a:uFill>
                <a:hlinkClick r:id="rId8"/>
              </a:rPr>
              <a:t>Smiley woman</a:t>
            </a:r>
            <a:endParaRPr/>
          </a:p>
          <a:p>
            <a:pPr indent="-317500" lvl="0" marL="457200" rtl="0" algn="l">
              <a:spcBef>
                <a:spcPts val="0"/>
              </a:spcBef>
              <a:spcAft>
                <a:spcPts val="0"/>
              </a:spcAft>
              <a:buSzPts val="1400"/>
              <a:buChar char="●"/>
            </a:pPr>
            <a:r>
              <a:rPr lang="en">
                <a:solidFill>
                  <a:schemeClr val="hlink"/>
                </a:solidFill>
                <a:uFill>
                  <a:noFill/>
                </a:uFill>
                <a:hlinkClick r:id="rId9"/>
              </a:rPr>
              <a:t>Portrait woman with sunglasses</a:t>
            </a:r>
            <a:endParaRPr/>
          </a:p>
          <a:p>
            <a:pPr indent="-317500" lvl="0" marL="457200" rtl="0" algn="l">
              <a:spcBef>
                <a:spcPts val="0"/>
              </a:spcBef>
              <a:spcAft>
                <a:spcPts val="0"/>
              </a:spcAft>
              <a:buSzPts val="1400"/>
              <a:buChar char="●"/>
            </a:pPr>
            <a:r>
              <a:rPr lang="en">
                <a:solidFill>
                  <a:schemeClr val="hlink"/>
                </a:solidFill>
                <a:uFill>
                  <a:noFill/>
                </a:uFill>
                <a:hlinkClick r:id="rId10"/>
              </a:rPr>
              <a:t>Front view female working</a:t>
            </a:r>
            <a:endParaRPr/>
          </a:p>
        </p:txBody>
      </p:sp>
      <p:sp>
        <p:nvSpPr>
          <p:cNvPr id="1047" name="Google Shape;1047;p80"/>
          <p:cNvSpPr txBox="1"/>
          <p:nvPr>
            <p:ph idx="2" type="subTitle"/>
          </p:nvPr>
        </p:nvSpPr>
        <p:spPr>
          <a:xfrm rot="-846">
            <a:off x="713224" y="1375602"/>
            <a:ext cx="3657600" cy="331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PHOTOS</a:t>
            </a:r>
            <a:endParaRPr/>
          </a:p>
        </p:txBody>
      </p:sp>
      <p:sp>
        <p:nvSpPr>
          <p:cNvPr id="1048" name="Google Shape;1048;p80"/>
          <p:cNvSpPr txBox="1"/>
          <p:nvPr>
            <p:ph idx="3" type="subTitle"/>
          </p:nvPr>
        </p:nvSpPr>
        <p:spPr>
          <a:xfrm>
            <a:off x="4904224" y="1819651"/>
            <a:ext cx="3657600" cy="2272800"/>
          </a:xfrm>
          <a:prstGeom prst="rect">
            <a:avLst/>
          </a:prstGeom>
        </p:spPr>
        <p:txBody>
          <a:bodyPr anchorCtr="0" anchor="t" bIns="0" lIns="0" spcFirstLastPara="1" rIns="0" wrap="square" tIns="0">
            <a:noAutofit/>
          </a:bodyPr>
          <a:lstStyle/>
          <a:p>
            <a:pPr indent="-317500" lvl="0" marL="457200" marR="50800" rtl="0" algn="l">
              <a:spcBef>
                <a:spcPts val="0"/>
              </a:spcBef>
              <a:spcAft>
                <a:spcPts val="0"/>
              </a:spcAft>
              <a:buClr>
                <a:schemeClr val="hlink"/>
              </a:buClr>
              <a:buSzPts val="1400"/>
              <a:buChar char="●"/>
            </a:pPr>
            <a:r>
              <a:rPr lang="en">
                <a:solidFill>
                  <a:schemeClr val="hlink"/>
                </a:solidFill>
                <a:uFill>
                  <a:noFill/>
                </a:uFill>
                <a:hlinkClick r:id="rId11"/>
              </a:rPr>
              <a:t>Device mockup infographic</a:t>
            </a:r>
            <a:endParaRPr/>
          </a:p>
        </p:txBody>
      </p:sp>
      <p:sp>
        <p:nvSpPr>
          <p:cNvPr id="1049" name="Google Shape;1049;p80"/>
          <p:cNvSpPr txBox="1"/>
          <p:nvPr>
            <p:ph idx="4" type="subTitle"/>
          </p:nvPr>
        </p:nvSpPr>
        <p:spPr>
          <a:xfrm rot="-846">
            <a:off x="4904224" y="1375602"/>
            <a:ext cx="3657600" cy="331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VECTORS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53" name="Shape 1053"/>
        <p:cNvGrpSpPr/>
        <p:nvPr/>
      </p:nvGrpSpPr>
      <p:grpSpPr>
        <a:xfrm>
          <a:off x="0" y="0"/>
          <a:ext cx="0" cy="0"/>
          <a:chOff x="0" y="0"/>
          <a:chExt cx="0" cy="0"/>
        </a:xfrm>
      </p:grpSpPr>
      <p:sp>
        <p:nvSpPr>
          <p:cNvPr id="1054" name="Google Shape;1054;p81"/>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055" name="Google Shape;1055;p81"/>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056" name="Google Shape;1056;p81"/>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60" name="Shape 1060"/>
        <p:cNvGrpSpPr/>
        <p:nvPr/>
      </p:nvGrpSpPr>
      <p:grpSpPr>
        <a:xfrm>
          <a:off x="0" y="0"/>
          <a:ext cx="0" cy="0"/>
          <a:chOff x="0" y="0"/>
          <a:chExt cx="0" cy="0"/>
        </a:xfrm>
      </p:grpSpPr>
      <p:sp>
        <p:nvSpPr>
          <p:cNvPr id="1061" name="Google Shape;1061;p82"/>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062" name="Google Shape;1062;p82"/>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063" name="Google Shape;1063;p82"/>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grpSp>
        <p:nvGrpSpPr>
          <p:cNvPr id="253" name="Google Shape;253;p47"/>
          <p:cNvGrpSpPr/>
          <p:nvPr/>
        </p:nvGrpSpPr>
        <p:grpSpPr>
          <a:xfrm>
            <a:off x="2070266" y="860839"/>
            <a:ext cx="5045100" cy="2845092"/>
            <a:chOff x="2070266" y="860839"/>
            <a:chExt cx="5045100" cy="2845092"/>
          </a:xfrm>
        </p:grpSpPr>
        <p:sp>
          <p:nvSpPr>
            <p:cNvPr id="254" name="Google Shape;254;p47"/>
            <p:cNvSpPr/>
            <p:nvPr/>
          </p:nvSpPr>
          <p:spPr>
            <a:xfrm rot="-255763">
              <a:off x="2144944" y="1336349"/>
              <a:ext cx="4895743" cy="2190665"/>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47"/>
            <p:cNvGrpSpPr/>
            <p:nvPr/>
          </p:nvGrpSpPr>
          <p:grpSpPr>
            <a:xfrm rot="-1297297">
              <a:off x="2702880" y="997320"/>
              <a:ext cx="870851" cy="681118"/>
              <a:chOff x="4343742" y="1288126"/>
              <a:chExt cx="870793" cy="681073"/>
            </a:xfrm>
          </p:grpSpPr>
          <p:sp>
            <p:nvSpPr>
              <p:cNvPr id="256" name="Google Shape;256;p47"/>
              <p:cNvSpPr/>
              <p:nvPr/>
            </p:nvSpPr>
            <p:spPr>
              <a:xfrm>
                <a:off x="4367449" y="1469900"/>
                <a:ext cx="823379" cy="466387"/>
              </a:xfrm>
              <a:custGeom>
                <a:rect b="b" l="l" r="r" t="t"/>
                <a:pathLst>
                  <a:path extrusionOk="0" h="7043" w="12434">
                    <a:moveTo>
                      <a:pt x="1" y="1"/>
                    </a:moveTo>
                    <a:lnTo>
                      <a:pt x="1" y="7043"/>
                    </a:lnTo>
                    <a:lnTo>
                      <a:pt x="12434" y="7043"/>
                    </a:lnTo>
                    <a:lnTo>
                      <a:pt x="124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7"/>
              <p:cNvSpPr/>
              <p:nvPr/>
            </p:nvSpPr>
            <p:spPr>
              <a:xfrm>
                <a:off x="4343742" y="1903309"/>
                <a:ext cx="870793" cy="65889"/>
              </a:xfrm>
              <a:custGeom>
                <a:rect b="b" l="l" r="r" t="t"/>
                <a:pathLst>
                  <a:path extrusionOk="0" h="995" w="13150">
                    <a:moveTo>
                      <a:pt x="478" y="0"/>
                    </a:moveTo>
                    <a:cubicBezTo>
                      <a:pt x="219" y="0"/>
                      <a:pt x="1" y="219"/>
                      <a:pt x="1" y="498"/>
                    </a:cubicBezTo>
                    <a:cubicBezTo>
                      <a:pt x="1" y="756"/>
                      <a:pt x="219" y="995"/>
                      <a:pt x="478" y="995"/>
                    </a:cubicBezTo>
                    <a:lnTo>
                      <a:pt x="12652" y="995"/>
                    </a:lnTo>
                    <a:cubicBezTo>
                      <a:pt x="12931" y="995"/>
                      <a:pt x="13150" y="756"/>
                      <a:pt x="13150" y="498"/>
                    </a:cubicBezTo>
                    <a:cubicBezTo>
                      <a:pt x="13150" y="219"/>
                      <a:pt x="12931" y="0"/>
                      <a:pt x="126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7"/>
              <p:cNvSpPr/>
              <p:nvPr/>
            </p:nvSpPr>
            <p:spPr>
              <a:xfrm>
                <a:off x="4501810" y="1288126"/>
                <a:ext cx="554659" cy="660015"/>
              </a:xfrm>
              <a:custGeom>
                <a:rect b="b" l="l" r="r" t="t"/>
                <a:pathLst>
                  <a:path extrusionOk="0" h="9967" w="8376">
                    <a:moveTo>
                      <a:pt x="4178" y="0"/>
                    </a:moveTo>
                    <a:cubicBezTo>
                      <a:pt x="3303" y="0"/>
                      <a:pt x="2348" y="498"/>
                      <a:pt x="2348" y="1592"/>
                    </a:cubicBezTo>
                    <a:cubicBezTo>
                      <a:pt x="2348" y="2348"/>
                      <a:pt x="2885" y="2905"/>
                      <a:pt x="3184" y="3124"/>
                    </a:cubicBezTo>
                    <a:cubicBezTo>
                      <a:pt x="3243" y="6366"/>
                      <a:pt x="2447" y="8554"/>
                      <a:pt x="796" y="9609"/>
                    </a:cubicBezTo>
                    <a:lnTo>
                      <a:pt x="160" y="9609"/>
                    </a:lnTo>
                    <a:cubicBezTo>
                      <a:pt x="80" y="9609"/>
                      <a:pt x="1" y="9688"/>
                      <a:pt x="1" y="9788"/>
                    </a:cubicBezTo>
                    <a:cubicBezTo>
                      <a:pt x="1" y="9887"/>
                      <a:pt x="80" y="9947"/>
                      <a:pt x="160" y="9947"/>
                    </a:cubicBezTo>
                    <a:lnTo>
                      <a:pt x="160" y="9967"/>
                    </a:lnTo>
                    <a:cubicBezTo>
                      <a:pt x="160" y="9967"/>
                      <a:pt x="518" y="9947"/>
                      <a:pt x="836" y="9947"/>
                    </a:cubicBezTo>
                    <a:cubicBezTo>
                      <a:pt x="876" y="9947"/>
                      <a:pt x="896" y="9947"/>
                      <a:pt x="936" y="9927"/>
                    </a:cubicBezTo>
                    <a:cubicBezTo>
                      <a:pt x="2746" y="8813"/>
                      <a:pt x="3621" y="6485"/>
                      <a:pt x="3522" y="3024"/>
                    </a:cubicBezTo>
                    <a:cubicBezTo>
                      <a:pt x="3522" y="2964"/>
                      <a:pt x="3502" y="2925"/>
                      <a:pt x="3442" y="2885"/>
                    </a:cubicBezTo>
                    <a:cubicBezTo>
                      <a:pt x="3203" y="2726"/>
                      <a:pt x="2706" y="2209"/>
                      <a:pt x="2706" y="1592"/>
                    </a:cubicBezTo>
                    <a:cubicBezTo>
                      <a:pt x="2706" y="617"/>
                      <a:pt x="3641" y="359"/>
                      <a:pt x="4178" y="359"/>
                    </a:cubicBezTo>
                    <a:cubicBezTo>
                      <a:pt x="4735" y="359"/>
                      <a:pt x="5670" y="617"/>
                      <a:pt x="5670" y="1592"/>
                    </a:cubicBezTo>
                    <a:cubicBezTo>
                      <a:pt x="5670" y="2209"/>
                      <a:pt x="5173" y="2726"/>
                      <a:pt x="4934" y="2885"/>
                    </a:cubicBezTo>
                    <a:cubicBezTo>
                      <a:pt x="4874" y="2925"/>
                      <a:pt x="4855" y="2964"/>
                      <a:pt x="4835" y="3024"/>
                    </a:cubicBezTo>
                    <a:cubicBezTo>
                      <a:pt x="4755" y="6485"/>
                      <a:pt x="5630" y="8813"/>
                      <a:pt x="7441" y="9927"/>
                    </a:cubicBezTo>
                    <a:cubicBezTo>
                      <a:pt x="7460" y="9947"/>
                      <a:pt x="7500" y="9947"/>
                      <a:pt x="7540" y="9947"/>
                    </a:cubicBezTo>
                    <a:lnTo>
                      <a:pt x="8196" y="9947"/>
                    </a:lnTo>
                    <a:cubicBezTo>
                      <a:pt x="8296" y="9947"/>
                      <a:pt x="8376" y="9887"/>
                      <a:pt x="8376" y="9788"/>
                    </a:cubicBezTo>
                    <a:cubicBezTo>
                      <a:pt x="8376" y="9688"/>
                      <a:pt x="8296" y="9609"/>
                      <a:pt x="8196" y="9609"/>
                    </a:cubicBezTo>
                    <a:lnTo>
                      <a:pt x="7580" y="9609"/>
                    </a:lnTo>
                    <a:cubicBezTo>
                      <a:pt x="5929" y="8554"/>
                      <a:pt x="5113" y="6366"/>
                      <a:pt x="5193" y="3124"/>
                    </a:cubicBezTo>
                    <a:cubicBezTo>
                      <a:pt x="5471" y="2905"/>
                      <a:pt x="6028" y="2348"/>
                      <a:pt x="6028" y="1592"/>
                    </a:cubicBezTo>
                    <a:cubicBezTo>
                      <a:pt x="6028" y="498"/>
                      <a:pt x="5073" y="0"/>
                      <a:pt x="41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9" name="Google Shape;259;p47"/>
          <p:cNvSpPr txBox="1"/>
          <p:nvPr>
            <p:ph type="title"/>
          </p:nvPr>
        </p:nvSpPr>
        <p:spPr>
          <a:xfrm rot="-255690">
            <a:off x="2580806" y="1997264"/>
            <a:ext cx="4045284" cy="1098036"/>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WHOA!</a:t>
            </a:r>
            <a:endParaRPr/>
          </a:p>
        </p:txBody>
      </p:sp>
      <p:sp>
        <p:nvSpPr>
          <p:cNvPr id="260" name="Google Shape;260;p47"/>
          <p:cNvSpPr/>
          <p:nvPr/>
        </p:nvSpPr>
        <p:spPr>
          <a:xfrm rot="964">
            <a:off x="3171850" y="3391675"/>
            <a:ext cx="4280100" cy="675600"/>
          </a:xfrm>
          <a:prstGeom prst="roundRect">
            <a:avLst>
              <a:gd fmla="val 24529"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7"/>
          <p:cNvSpPr txBox="1"/>
          <p:nvPr>
            <p:ph idx="1" type="subTitle"/>
          </p:nvPr>
        </p:nvSpPr>
        <p:spPr>
          <a:xfrm rot="-765">
            <a:off x="3297179" y="3499305"/>
            <a:ext cx="4045200" cy="59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This </a:t>
            </a:r>
            <a:r>
              <a:rPr lang="en"/>
              <a:t>could be the part of the presentation where you can introduce yourself, write your email...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67" name="Shape 1067"/>
        <p:cNvGrpSpPr/>
        <p:nvPr/>
      </p:nvGrpSpPr>
      <p:grpSpPr>
        <a:xfrm>
          <a:off x="0" y="0"/>
          <a:ext cx="0" cy="0"/>
          <a:chOff x="0" y="0"/>
          <a:chExt cx="0" cy="0"/>
        </a:xfrm>
      </p:grpSpPr>
      <p:sp>
        <p:nvSpPr>
          <p:cNvPr id="1068" name="Google Shape;1068;p83"/>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069" name="Google Shape;1069;p83"/>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070" name="Google Shape;1070;p83"/>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Raleway</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chemeClr val="lt1"/>
                </a:solidFill>
                <a:uFill>
                  <a:noFill/>
                </a:uFill>
                <a:latin typeface="Arial"/>
                <a:ea typeface="Arial"/>
                <a:cs typeface="Arial"/>
                <a:sym typeface="Arial"/>
                <a:hlinkClick r:id="rId3">
                  <a:extLst>
                    <a:ext uri="{A12FA001-AC4F-418D-AE19-62706E023703}">
                      <ahyp:hlinkClr val="tx"/>
                    </a:ext>
                  </a:extLst>
                </a:hlinkClick>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https://fonts.google.com/specimen/Raleway</a:t>
            </a:r>
            <a:r>
              <a:rPr lang="en">
                <a:solidFill>
                  <a:schemeClr val="lt1"/>
                </a:solidFill>
                <a:uFill>
                  <a:noFill/>
                </a:uFill>
                <a:latin typeface="Arial"/>
                <a:ea typeface="Arial"/>
                <a:cs typeface="Arial"/>
                <a:sym typeface="Arial"/>
                <a:hlinkClick r:id="rId5">
                  <a:extLst>
                    <a:ext uri="{A12FA001-AC4F-418D-AE19-62706E023703}">
                      <ahyp:hlinkClr val="tx"/>
                    </a:ext>
                  </a:extLst>
                </a:hlinkClick>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Open Sans</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6">
                  <a:extLst>
                    <a:ext uri="{A12FA001-AC4F-418D-AE19-62706E023703}">
                      <ahyp:hlinkClr val="tx"/>
                    </a:ext>
                  </a:extLst>
                </a:hlinkClick>
              </a:rPr>
              <a:t>(</a:t>
            </a:r>
            <a:r>
              <a:rPr lang="en">
                <a:solidFill>
                  <a:schemeClr val="lt1"/>
                </a:solidFill>
                <a:uFill>
                  <a:noFill/>
                </a:uFill>
                <a:latin typeface="Arial"/>
                <a:ea typeface="Arial"/>
                <a:cs typeface="Arial"/>
                <a:sym typeface="Arial"/>
                <a:hlinkClick r:id="rId7">
                  <a:extLst>
                    <a:ext uri="{A12FA001-AC4F-418D-AE19-62706E023703}">
                      <ahyp:hlinkClr val="tx"/>
                    </a:ext>
                  </a:extLst>
                </a:hlinkClick>
              </a:rPr>
              <a:t>https://fonts.google.com/specimen/Open+Sans</a:t>
            </a:r>
            <a:r>
              <a:rPr lang="en">
                <a:solidFill>
                  <a:schemeClr val="lt1"/>
                </a:solidFill>
                <a:uFill>
                  <a:noFill/>
                </a:uFill>
                <a:latin typeface="Arial"/>
                <a:ea typeface="Arial"/>
                <a:cs typeface="Arial"/>
                <a:sym typeface="Arial"/>
                <a:hlinkClick r:id="rId8">
                  <a:extLst>
                    <a:ext uri="{A12FA001-AC4F-418D-AE19-62706E023703}">
                      <ahyp:hlinkClr val="tx"/>
                    </a:ext>
                  </a:extLst>
                </a:hlinkClick>
              </a:rPr>
              <a:t>)</a:t>
            </a:r>
            <a:endParaRPr>
              <a:solidFill>
                <a:schemeClr val="lt1"/>
              </a:solidFill>
              <a:latin typeface="Arial"/>
              <a:ea typeface="Arial"/>
              <a:cs typeface="Arial"/>
              <a:sym typeface="Arial"/>
            </a:endParaRPr>
          </a:p>
        </p:txBody>
      </p:sp>
      <p:sp>
        <p:nvSpPr>
          <p:cNvPr id="1071" name="Google Shape;1071;p83"/>
          <p:cNvSpPr/>
          <p:nvPr/>
        </p:nvSpPr>
        <p:spPr>
          <a:xfrm>
            <a:off x="2685713" y="3498875"/>
            <a:ext cx="791400" cy="754200"/>
          </a:xfrm>
          <a:prstGeom prst="roundRect">
            <a:avLst>
              <a:gd fmla="val 16667" name="adj"/>
            </a:avLst>
          </a:prstGeom>
          <a:solidFill>
            <a:srgbClr val="73877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3"/>
          <p:cNvSpPr/>
          <p:nvPr/>
        </p:nvSpPr>
        <p:spPr>
          <a:xfrm>
            <a:off x="3747532" y="3498875"/>
            <a:ext cx="791400" cy="754200"/>
          </a:xfrm>
          <a:prstGeom prst="roundRect">
            <a:avLst>
              <a:gd fmla="val 16667" name="adj"/>
            </a:avLst>
          </a:prstGeom>
          <a:solidFill>
            <a:srgbClr val="E07A5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3"/>
          <p:cNvSpPr/>
          <p:nvPr/>
        </p:nvSpPr>
        <p:spPr>
          <a:xfrm>
            <a:off x="4809352" y="3498875"/>
            <a:ext cx="791400" cy="754200"/>
          </a:xfrm>
          <a:prstGeom prst="roundRect">
            <a:avLst>
              <a:gd fmla="val 16667" name="adj"/>
            </a:avLst>
          </a:prstGeom>
          <a:solidFill>
            <a:srgbClr val="C3EBB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83"/>
          <p:cNvSpPr/>
          <p:nvPr/>
        </p:nvSpPr>
        <p:spPr>
          <a:xfrm>
            <a:off x="1623888" y="3498875"/>
            <a:ext cx="791400" cy="754200"/>
          </a:xfrm>
          <a:prstGeom prst="roundRect">
            <a:avLst>
              <a:gd fmla="val 16667" name="adj"/>
            </a:avLst>
          </a:prstGeom>
          <a:solidFill>
            <a:srgbClr val="3D405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83"/>
          <p:cNvSpPr txBox="1"/>
          <p:nvPr/>
        </p:nvSpPr>
        <p:spPr>
          <a:xfrm>
            <a:off x="26857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73877b</a:t>
            </a:r>
            <a:endParaRPr sz="1000">
              <a:solidFill>
                <a:srgbClr val="FFFFFF"/>
              </a:solidFill>
            </a:endParaRPr>
          </a:p>
        </p:txBody>
      </p:sp>
      <p:sp>
        <p:nvSpPr>
          <p:cNvPr id="1076" name="Google Shape;1076;p83"/>
          <p:cNvSpPr txBox="1"/>
          <p:nvPr/>
        </p:nvSpPr>
        <p:spPr>
          <a:xfrm>
            <a:off x="37475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e07a5f</a:t>
            </a:r>
            <a:endParaRPr sz="1000">
              <a:solidFill>
                <a:srgbClr val="FFFFFF"/>
              </a:solidFill>
            </a:endParaRPr>
          </a:p>
        </p:txBody>
      </p:sp>
      <p:sp>
        <p:nvSpPr>
          <p:cNvPr id="1077" name="Google Shape;1077;p83"/>
          <p:cNvSpPr txBox="1"/>
          <p:nvPr/>
        </p:nvSpPr>
        <p:spPr>
          <a:xfrm>
            <a:off x="48093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c3ebb5</a:t>
            </a:r>
            <a:endParaRPr sz="1000">
              <a:solidFill>
                <a:schemeClr val="dk1"/>
              </a:solidFill>
            </a:endParaRPr>
          </a:p>
        </p:txBody>
      </p:sp>
      <p:sp>
        <p:nvSpPr>
          <p:cNvPr id="1078" name="Google Shape;1078;p83"/>
          <p:cNvSpPr txBox="1"/>
          <p:nvPr/>
        </p:nvSpPr>
        <p:spPr>
          <a:xfrm>
            <a:off x="162388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3d405b</a:t>
            </a:r>
            <a:endParaRPr sz="1000">
              <a:solidFill>
                <a:srgbClr val="FFFFFF"/>
              </a:solidFill>
            </a:endParaRPr>
          </a:p>
        </p:txBody>
      </p:sp>
      <p:sp>
        <p:nvSpPr>
          <p:cNvPr id="1079" name="Google Shape;1079;p83"/>
          <p:cNvSpPr/>
          <p:nvPr/>
        </p:nvSpPr>
        <p:spPr>
          <a:xfrm>
            <a:off x="5871207" y="3498875"/>
            <a:ext cx="791400" cy="754200"/>
          </a:xfrm>
          <a:prstGeom prst="roundRect">
            <a:avLst>
              <a:gd fmla="val 16667" name="adj"/>
            </a:avLst>
          </a:prstGeom>
          <a:solidFill>
            <a:srgbClr val="F4F1D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3"/>
          <p:cNvSpPr/>
          <p:nvPr/>
        </p:nvSpPr>
        <p:spPr>
          <a:xfrm>
            <a:off x="6933027" y="3498875"/>
            <a:ext cx="791400" cy="754200"/>
          </a:xfrm>
          <a:prstGeom prst="roundRect">
            <a:avLst>
              <a:gd fmla="val 16667" name="adj"/>
            </a:avLst>
          </a:prstGeom>
          <a:solidFill>
            <a:srgbClr val="F2CC8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83"/>
          <p:cNvSpPr txBox="1"/>
          <p:nvPr/>
        </p:nvSpPr>
        <p:spPr>
          <a:xfrm>
            <a:off x="58712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f4f1de</a:t>
            </a:r>
            <a:endParaRPr sz="1000">
              <a:solidFill>
                <a:schemeClr val="dk1"/>
              </a:solidFill>
            </a:endParaRPr>
          </a:p>
        </p:txBody>
      </p:sp>
      <p:sp>
        <p:nvSpPr>
          <p:cNvPr id="1082" name="Google Shape;1082;p83"/>
          <p:cNvSpPr txBox="1"/>
          <p:nvPr/>
        </p:nvSpPr>
        <p:spPr>
          <a:xfrm>
            <a:off x="69330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f2cc8f</a:t>
            </a:r>
            <a:endParaRPr sz="1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86" name="Shape 1086"/>
        <p:cNvGrpSpPr/>
        <p:nvPr/>
      </p:nvGrpSpPr>
      <p:grpSpPr>
        <a:xfrm>
          <a:off x="0" y="0"/>
          <a:ext cx="0" cy="0"/>
          <a:chOff x="0" y="0"/>
          <a:chExt cx="0" cy="0"/>
        </a:xfrm>
      </p:grpSpPr>
      <p:sp>
        <p:nvSpPr>
          <p:cNvPr id="1087" name="Google Shape;1087;p84"/>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088" name="Google Shape;1088;p84"/>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1089" name="Google Shape;1089;p84"/>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090" name="Google Shape;1090;p84"/>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1091" name="Google Shape;1091;p84"/>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1092" name="Google Shape;1092;p84"/>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1093" name="Google Shape;1093;p84"/>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1094" name="Google Shape;1094;p84"/>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1095" name="Google Shape;1095;p84"/>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1096" name="Google Shape;1096;p84"/>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1097" name="Google Shape;1097;p84"/>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1098" name="Google Shape;1098;p84"/>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02" name="Shape 1102"/>
        <p:cNvGrpSpPr/>
        <p:nvPr/>
      </p:nvGrpSpPr>
      <p:grpSpPr>
        <a:xfrm>
          <a:off x="0" y="0"/>
          <a:ext cx="0" cy="0"/>
          <a:chOff x="0" y="0"/>
          <a:chExt cx="0" cy="0"/>
        </a:xfrm>
      </p:grpSpPr>
      <p:sp>
        <p:nvSpPr>
          <p:cNvPr id="1103" name="Google Shape;1103;p85"/>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104" name="Google Shape;1104;p85"/>
          <p:cNvGrpSpPr/>
          <p:nvPr/>
        </p:nvGrpSpPr>
        <p:grpSpPr>
          <a:xfrm>
            <a:off x="5156078" y="3085736"/>
            <a:ext cx="474294" cy="551291"/>
            <a:chOff x="4727025" y="1332775"/>
            <a:chExt cx="59900" cy="69625"/>
          </a:xfrm>
        </p:grpSpPr>
        <p:sp>
          <p:nvSpPr>
            <p:cNvPr id="1105" name="Google Shape;1105;p8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8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85"/>
          <p:cNvGrpSpPr/>
          <p:nvPr/>
        </p:nvGrpSpPr>
        <p:grpSpPr>
          <a:xfrm>
            <a:off x="5769734" y="2314340"/>
            <a:ext cx="555653" cy="557031"/>
            <a:chOff x="4820425" y="1329900"/>
            <a:chExt cx="70175" cy="70350"/>
          </a:xfrm>
        </p:grpSpPr>
        <p:sp>
          <p:nvSpPr>
            <p:cNvPr id="1108" name="Google Shape;1108;p8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8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8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85"/>
          <p:cNvGrpSpPr/>
          <p:nvPr/>
        </p:nvGrpSpPr>
        <p:grpSpPr>
          <a:xfrm>
            <a:off x="6396103" y="2318845"/>
            <a:ext cx="582574" cy="533871"/>
            <a:chOff x="4903200" y="1331525"/>
            <a:chExt cx="73575" cy="67425"/>
          </a:xfrm>
        </p:grpSpPr>
        <p:sp>
          <p:nvSpPr>
            <p:cNvPr id="1113" name="Google Shape;1113;p8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8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85"/>
          <p:cNvGrpSpPr/>
          <p:nvPr/>
        </p:nvGrpSpPr>
        <p:grpSpPr>
          <a:xfrm>
            <a:off x="5755581" y="3078709"/>
            <a:ext cx="583960" cy="565345"/>
            <a:chOff x="4815575" y="1416800"/>
            <a:chExt cx="73750" cy="71400"/>
          </a:xfrm>
        </p:grpSpPr>
        <p:sp>
          <p:nvSpPr>
            <p:cNvPr id="1116" name="Google Shape;1116;p8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8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85"/>
          <p:cNvGrpSpPr/>
          <p:nvPr/>
        </p:nvGrpSpPr>
        <p:grpSpPr>
          <a:xfrm>
            <a:off x="6390362" y="3108896"/>
            <a:ext cx="589898" cy="504970"/>
            <a:chOff x="4902475" y="1418875"/>
            <a:chExt cx="74500" cy="63775"/>
          </a:xfrm>
        </p:grpSpPr>
        <p:sp>
          <p:nvSpPr>
            <p:cNvPr id="1120" name="Google Shape;1120;p8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85"/>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85"/>
          <p:cNvGrpSpPr/>
          <p:nvPr/>
        </p:nvGrpSpPr>
        <p:grpSpPr>
          <a:xfrm>
            <a:off x="5765577" y="3826000"/>
            <a:ext cx="563967" cy="567127"/>
            <a:chOff x="4818100" y="1507675"/>
            <a:chExt cx="71225" cy="71625"/>
          </a:xfrm>
        </p:grpSpPr>
        <p:sp>
          <p:nvSpPr>
            <p:cNvPr id="1123" name="Google Shape;1123;p8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8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8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8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85"/>
          <p:cNvGrpSpPr/>
          <p:nvPr/>
        </p:nvGrpSpPr>
        <p:grpSpPr>
          <a:xfrm>
            <a:off x="5079075" y="3829461"/>
            <a:ext cx="628301" cy="588505"/>
            <a:chOff x="4721450" y="1509475"/>
            <a:chExt cx="79350" cy="74325"/>
          </a:xfrm>
        </p:grpSpPr>
        <p:sp>
          <p:nvSpPr>
            <p:cNvPr id="1128" name="Google Shape;1128;p8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8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8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8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85"/>
          <p:cNvGrpSpPr/>
          <p:nvPr/>
        </p:nvGrpSpPr>
        <p:grpSpPr>
          <a:xfrm>
            <a:off x="6424608" y="3814027"/>
            <a:ext cx="557038" cy="562772"/>
            <a:chOff x="4906800" y="1507500"/>
            <a:chExt cx="70350" cy="71075"/>
          </a:xfrm>
        </p:grpSpPr>
        <p:sp>
          <p:nvSpPr>
            <p:cNvPr id="1133" name="Google Shape;1133;p8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8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8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8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8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85"/>
          <p:cNvGrpSpPr/>
          <p:nvPr/>
        </p:nvGrpSpPr>
        <p:grpSpPr>
          <a:xfrm>
            <a:off x="4462216" y="2340963"/>
            <a:ext cx="517934" cy="517934"/>
            <a:chOff x="3736598" y="2170606"/>
            <a:chExt cx="404889" cy="404889"/>
          </a:xfrm>
        </p:grpSpPr>
        <p:sp>
          <p:nvSpPr>
            <p:cNvPr id="1139" name="Google Shape;1139;p8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8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8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8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85"/>
          <p:cNvGrpSpPr/>
          <p:nvPr/>
        </p:nvGrpSpPr>
        <p:grpSpPr>
          <a:xfrm>
            <a:off x="3729277" y="2341061"/>
            <a:ext cx="586986" cy="517740"/>
            <a:chOff x="3161917" y="2170682"/>
            <a:chExt cx="458870" cy="404737"/>
          </a:xfrm>
        </p:grpSpPr>
        <p:sp>
          <p:nvSpPr>
            <p:cNvPr id="1144" name="Google Shape;1144;p8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8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85"/>
          <p:cNvGrpSpPr/>
          <p:nvPr/>
        </p:nvGrpSpPr>
        <p:grpSpPr>
          <a:xfrm>
            <a:off x="3752299" y="3102400"/>
            <a:ext cx="540943" cy="517963"/>
            <a:chOff x="3179914" y="2889488"/>
            <a:chExt cx="422876" cy="404911"/>
          </a:xfrm>
        </p:grpSpPr>
        <p:sp>
          <p:nvSpPr>
            <p:cNvPr id="1148" name="Google Shape;1148;p8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8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8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8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85"/>
          <p:cNvGrpSpPr/>
          <p:nvPr/>
        </p:nvGrpSpPr>
        <p:grpSpPr>
          <a:xfrm>
            <a:off x="4453093" y="3102358"/>
            <a:ext cx="536180" cy="518047"/>
            <a:chOff x="3729467" y="2889422"/>
            <a:chExt cx="419153" cy="404977"/>
          </a:xfrm>
        </p:grpSpPr>
        <p:sp>
          <p:nvSpPr>
            <p:cNvPr id="1155" name="Google Shape;1155;p8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8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8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8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8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85"/>
          <p:cNvGrpSpPr/>
          <p:nvPr/>
        </p:nvGrpSpPr>
        <p:grpSpPr>
          <a:xfrm>
            <a:off x="1990126" y="3445787"/>
            <a:ext cx="965351" cy="134611"/>
            <a:chOff x="4411970" y="2962952"/>
            <a:chExt cx="706544" cy="104212"/>
          </a:xfrm>
        </p:grpSpPr>
        <p:sp>
          <p:nvSpPr>
            <p:cNvPr id="1163" name="Google Shape;1163;p8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85"/>
          <p:cNvGrpSpPr/>
          <p:nvPr/>
        </p:nvGrpSpPr>
        <p:grpSpPr>
          <a:xfrm>
            <a:off x="1990126" y="3041077"/>
            <a:ext cx="960158" cy="289172"/>
            <a:chOff x="4411970" y="2726085"/>
            <a:chExt cx="643107" cy="193659"/>
          </a:xfrm>
        </p:grpSpPr>
        <p:sp>
          <p:nvSpPr>
            <p:cNvPr id="1168" name="Google Shape;1168;p8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85"/>
          <p:cNvGrpSpPr/>
          <p:nvPr/>
        </p:nvGrpSpPr>
        <p:grpSpPr>
          <a:xfrm>
            <a:off x="998624" y="3295400"/>
            <a:ext cx="811503" cy="252584"/>
            <a:chOff x="4411970" y="4340222"/>
            <a:chExt cx="779467" cy="242683"/>
          </a:xfrm>
        </p:grpSpPr>
        <p:sp>
          <p:nvSpPr>
            <p:cNvPr id="1172" name="Google Shape;1172;p8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85"/>
          <p:cNvGrpSpPr/>
          <p:nvPr/>
        </p:nvGrpSpPr>
        <p:grpSpPr>
          <a:xfrm>
            <a:off x="1990126" y="2709308"/>
            <a:ext cx="965160" cy="216230"/>
            <a:chOff x="4411970" y="2468674"/>
            <a:chExt cx="747317" cy="167425"/>
          </a:xfrm>
        </p:grpSpPr>
        <p:sp>
          <p:nvSpPr>
            <p:cNvPr id="1176" name="Google Shape;1176;p8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8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8" name="Google Shape;1178;p85"/>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9" name="Google Shape;1179;p85"/>
          <p:cNvGrpSpPr/>
          <p:nvPr/>
        </p:nvGrpSpPr>
        <p:grpSpPr>
          <a:xfrm>
            <a:off x="997692" y="2334687"/>
            <a:ext cx="1959041" cy="208784"/>
            <a:chOff x="6336019" y="3733725"/>
            <a:chExt cx="2566206" cy="351310"/>
          </a:xfrm>
        </p:grpSpPr>
        <p:sp>
          <p:nvSpPr>
            <p:cNvPr id="1180" name="Google Shape;1180;p85"/>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85"/>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5"/>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5"/>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85"/>
          <p:cNvGrpSpPr/>
          <p:nvPr/>
        </p:nvGrpSpPr>
        <p:grpSpPr>
          <a:xfrm>
            <a:off x="1990126" y="3950602"/>
            <a:ext cx="946551" cy="153200"/>
            <a:chOff x="4404545" y="3301592"/>
            <a:chExt cx="782403" cy="129272"/>
          </a:xfrm>
        </p:grpSpPr>
        <p:sp>
          <p:nvSpPr>
            <p:cNvPr id="1185" name="Google Shape;1185;p8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5"/>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 name="Google Shape;1187;p85"/>
          <p:cNvGrpSpPr/>
          <p:nvPr/>
        </p:nvGrpSpPr>
        <p:grpSpPr>
          <a:xfrm>
            <a:off x="1990126" y="3695937"/>
            <a:ext cx="962257" cy="139127"/>
            <a:chOff x="4411970" y="3131459"/>
            <a:chExt cx="710520" cy="117397"/>
          </a:xfrm>
        </p:grpSpPr>
        <p:sp>
          <p:nvSpPr>
            <p:cNvPr id="1188" name="Google Shape;1188;p8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190" name="Google Shape;1190;p85"/>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1" name="Google Shape;1191;p85"/>
          <p:cNvGrpSpPr/>
          <p:nvPr/>
        </p:nvGrpSpPr>
        <p:grpSpPr>
          <a:xfrm>
            <a:off x="990271" y="3621603"/>
            <a:ext cx="823838" cy="458988"/>
            <a:chOff x="4411970" y="1801825"/>
            <a:chExt cx="734586" cy="409262"/>
          </a:xfrm>
        </p:grpSpPr>
        <p:sp>
          <p:nvSpPr>
            <p:cNvPr id="1192" name="Google Shape;1192;p8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85"/>
          <p:cNvGrpSpPr/>
          <p:nvPr/>
        </p:nvGrpSpPr>
        <p:grpSpPr>
          <a:xfrm>
            <a:off x="3095243" y="2339173"/>
            <a:ext cx="521514" cy="521514"/>
            <a:chOff x="5681300" y="2527788"/>
            <a:chExt cx="805800" cy="805800"/>
          </a:xfrm>
        </p:grpSpPr>
        <p:sp>
          <p:nvSpPr>
            <p:cNvPr id="1195" name="Google Shape;1195;p85"/>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85"/>
          <p:cNvGrpSpPr/>
          <p:nvPr/>
        </p:nvGrpSpPr>
        <p:grpSpPr>
          <a:xfrm>
            <a:off x="3089483" y="3094865"/>
            <a:ext cx="533033" cy="533033"/>
            <a:chOff x="4049800" y="640400"/>
            <a:chExt cx="858900" cy="858900"/>
          </a:xfrm>
        </p:grpSpPr>
        <p:sp>
          <p:nvSpPr>
            <p:cNvPr id="1198" name="Google Shape;1198;p85"/>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5"/>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85"/>
          <p:cNvGrpSpPr/>
          <p:nvPr/>
        </p:nvGrpSpPr>
        <p:grpSpPr>
          <a:xfrm>
            <a:off x="3014966" y="3772543"/>
            <a:ext cx="682068" cy="682068"/>
            <a:chOff x="5080188" y="927900"/>
            <a:chExt cx="961200" cy="961200"/>
          </a:xfrm>
        </p:grpSpPr>
        <p:sp>
          <p:nvSpPr>
            <p:cNvPr id="1201" name="Google Shape;1201;p85"/>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85"/>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85"/>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85"/>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8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8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8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85"/>
          <p:cNvGrpSpPr/>
          <p:nvPr/>
        </p:nvGrpSpPr>
        <p:grpSpPr>
          <a:xfrm>
            <a:off x="4478465" y="3869234"/>
            <a:ext cx="505650" cy="504006"/>
            <a:chOff x="6039282" y="1042577"/>
            <a:chExt cx="734315" cy="731929"/>
          </a:xfrm>
        </p:grpSpPr>
        <p:sp>
          <p:nvSpPr>
            <p:cNvPr id="1210" name="Google Shape;1210;p8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8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8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8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8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8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8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85"/>
          <p:cNvGrpSpPr/>
          <p:nvPr/>
        </p:nvGrpSpPr>
        <p:grpSpPr>
          <a:xfrm>
            <a:off x="5091067" y="2298862"/>
            <a:ext cx="567744" cy="602136"/>
            <a:chOff x="1825800" y="1651625"/>
            <a:chExt cx="539989" cy="571775"/>
          </a:xfrm>
        </p:grpSpPr>
        <p:sp>
          <p:nvSpPr>
            <p:cNvPr id="1232" name="Google Shape;1232;p85"/>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5"/>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5"/>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85"/>
          <p:cNvGrpSpPr/>
          <p:nvPr/>
        </p:nvGrpSpPr>
        <p:grpSpPr>
          <a:xfrm>
            <a:off x="3765995" y="3855579"/>
            <a:ext cx="508123" cy="507955"/>
            <a:chOff x="1897577" y="2802432"/>
            <a:chExt cx="492176" cy="492014"/>
          </a:xfrm>
        </p:grpSpPr>
        <p:sp>
          <p:nvSpPr>
            <p:cNvPr id="1237" name="Google Shape;1237;p85"/>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5"/>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5"/>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5"/>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5"/>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5"/>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5"/>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5"/>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5"/>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5"/>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5"/>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5"/>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 name="Google Shape;1249;p85"/>
          <p:cNvGrpSpPr/>
          <p:nvPr/>
        </p:nvGrpSpPr>
        <p:grpSpPr>
          <a:xfrm>
            <a:off x="997525" y="4169123"/>
            <a:ext cx="809227" cy="200842"/>
            <a:chOff x="2013045" y="4813233"/>
            <a:chExt cx="921986" cy="228854"/>
          </a:xfrm>
        </p:grpSpPr>
        <p:sp>
          <p:nvSpPr>
            <p:cNvPr id="1250" name="Google Shape;1250;p85"/>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5"/>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85"/>
          <p:cNvGrpSpPr/>
          <p:nvPr/>
        </p:nvGrpSpPr>
        <p:grpSpPr>
          <a:xfrm>
            <a:off x="1005985" y="2656004"/>
            <a:ext cx="792421" cy="269941"/>
            <a:chOff x="1046767" y="4756633"/>
            <a:chExt cx="859646" cy="292841"/>
          </a:xfrm>
        </p:grpSpPr>
        <p:sp>
          <p:nvSpPr>
            <p:cNvPr id="1253" name="Google Shape;1253;p85"/>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5"/>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5"/>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6" name="Google Shape;1256;p85"/>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5"/>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5"/>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5"/>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0" name="Google Shape;1260;p85"/>
          <p:cNvGrpSpPr/>
          <p:nvPr/>
        </p:nvGrpSpPr>
        <p:grpSpPr>
          <a:xfrm>
            <a:off x="7141841" y="2550562"/>
            <a:ext cx="166473" cy="141497"/>
            <a:chOff x="4660325" y="1866850"/>
            <a:chExt cx="68350" cy="58100"/>
          </a:xfrm>
        </p:grpSpPr>
        <p:sp>
          <p:nvSpPr>
            <p:cNvPr id="1261" name="Google Shape;1261;p8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85"/>
          <p:cNvGrpSpPr/>
          <p:nvPr/>
        </p:nvGrpSpPr>
        <p:grpSpPr>
          <a:xfrm>
            <a:off x="7451186" y="2576286"/>
            <a:ext cx="162515" cy="90049"/>
            <a:chOff x="4791775" y="1877500"/>
            <a:chExt cx="66725" cy="36975"/>
          </a:xfrm>
        </p:grpSpPr>
        <p:sp>
          <p:nvSpPr>
            <p:cNvPr id="1264" name="Google Shape;1264;p8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 name="Google Shape;1266;p85"/>
          <p:cNvGrpSpPr/>
          <p:nvPr/>
        </p:nvGrpSpPr>
        <p:grpSpPr>
          <a:xfrm>
            <a:off x="7772899" y="2576286"/>
            <a:ext cx="144979" cy="90049"/>
            <a:chOff x="4923925" y="1877500"/>
            <a:chExt cx="59525" cy="36975"/>
          </a:xfrm>
        </p:grpSpPr>
        <p:sp>
          <p:nvSpPr>
            <p:cNvPr id="1267" name="Google Shape;1267;p8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85"/>
          <p:cNvGrpSpPr/>
          <p:nvPr/>
        </p:nvGrpSpPr>
        <p:grpSpPr>
          <a:xfrm>
            <a:off x="8067390" y="2558477"/>
            <a:ext cx="141447" cy="125667"/>
            <a:chOff x="5058450" y="1870100"/>
            <a:chExt cx="58075" cy="51600"/>
          </a:xfrm>
        </p:grpSpPr>
        <p:sp>
          <p:nvSpPr>
            <p:cNvPr id="1270" name="Google Shape;1270;p8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85"/>
          <p:cNvGrpSpPr/>
          <p:nvPr/>
        </p:nvGrpSpPr>
        <p:grpSpPr>
          <a:xfrm>
            <a:off x="7481905" y="2980885"/>
            <a:ext cx="101077" cy="107645"/>
            <a:chOff x="4811425" y="2065025"/>
            <a:chExt cx="41500" cy="44200"/>
          </a:xfrm>
        </p:grpSpPr>
        <p:sp>
          <p:nvSpPr>
            <p:cNvPr id="1273" name="Google Shape;1273;p8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85"/>
          <p:cNvGrpSpPr/>
          <p:nvPr/>
        </p:nvGrpSpPr>
        <p:grpSpPr>
          <a:xfrm>
            <a:off x="7774342" y="2981098"/>
            <a:ext cx="120867" cy="107218"/>
            <a:chOff x="4929875" y="2065025"/>
            <a:chExt cx="49625" cy="44025"/>
          </a:xfrm>
        </p:grpSpPr>
        <p:sp>
          <p:nvSpPr>
            <p:cNvPr id="1276" name="Google Shape;1276;p8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85"/>
          <p:cNvGrpSpPr/>
          <p:nvPr/>
        </p:nvGrpSpPr>
        <p:grpSpPr>
          <a:xfrm>
            <a:off x="8103011" y="2984112"/>
            <a:ext cx="70206" cy="101191"/>
            <a:chOff x="5083925" y="2066350"/>
            <a:chExt cx="28825" cy="41550"/>
          </a:xfrm>
        </p:grpSpPr>
        <p:sp>
          <p:nvSpPr>
            <p:cNvPr id="1279" name="Google Shape;1279;p8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85"/>
          <p:cNvGrpSpPr/>
          <p:nvPr/>
        </p:nvGrpSpPr>
        <p:grpSpPr>
          <a:xfrm>
            <a:off x="7134565" y="2999759"/>
            <a:ext cx="181026" cy="69896"/>
            <a:chOff x="4659775" y="2072775"/>
            <a:chExt cx="74325" cy="28700"/>
          </a:xfrm>
        </p:grpSpPr>
        <p:sp>
          <p:nvSpPr>
            <p:cNvPr id="1282" name="Google Shape;1282;p8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85"/>
          <p:cNvGrpSpPr/>
          <p:nvPr/>
        </p:nvGrpSpPr>
        <p:grpSpPr>
          <a:xfrm>
            <a:off x="8054421" y="2790324"/>
            <a:ext cx="167387" cy="89197"/>
            <a:chOff x="4662475" y="1976500"/>
            <a:chExt cx="68725" cy="36625"/>
          </a:xfrm>
        </p:grpSpPr>
        <p:sp>
          <p:nvSpPr>
            <p:cNvPr id="1286" name="Google Shape;1286;p8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85"/>
          <p:cNvGrpSpPr/>
          <p:nvPr/>
        </p:nvGrpSpPr>
        <p:grpSpPr>
          <a:xfrm>
            <a:off x="7751326" y="2793764"/>
            <a:ext cx="166899" cy="82317"/>
            <a:chOff x="4920150" y="1977875"/>
            <a:chExt cx="68525" cy="33800"/>
          </a:xfrm>
        </p:grpSpPr>
        <p:sp>
          <p:nvSpPr>
            <p:cNvPr id="1290" name="Google Shape;1290;p8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85"/>
          <p:cNvGrpSpPr/>
          <p:nvPr/>
        </p:nvGrpSpPr>
        <p:grpSpPr>
          <a:xfrm>
            <a:off x="7162483" y="3197682"/>
            <a:ext cx="125190" cy="127859"/>
            <a:chOff x="4676550" y="2160575"/>
            <a:chExt cx="51400" cy="52500"/>
          </a:xfrm>
        </p:grpSpPr>
        <p:sp>
          <p:nvSpPr>
            <p:cNvPr id="1294" name="Google Shape;1294;p8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85"/>
          <p:cNvGrpSpPr/>
          <p:nvPr/>
        </p:nvGrpSpPr>
        <p:grpSpPr>
          <a:xfrm>
            <a:off x="7459741" y="3204714"/>
            <a:ext cx="145405" cy="113794"/>
            <a:chOff x="4768325" y="2163475"/>
            <a:chExt cx="59700" cy="46725"/>
          </a:xfrm>
        </p:grpSpPr>
        <p:sp>
          <p:nvSpPr>
            <p:cNvPr id="1298" name="Google Shape;1298;p8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85"/>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5"/>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5"/>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5"/>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5"/>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5"/>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6" name="Google Shape;1306;p85"/>
          <p:cNvGrpSpPr/>
          <p:nvPr/>
        </p:nvGrpSpPr>
        <p:grpSpPr>
          <a:xfrm>
            <a:off x="7476059" y="3459808"/>
            <a:ext cx="112768" cy="106853"/>
            <a:chOff x="4768575" y="2253950"/>
            <a:chExt cx="46300" cy="43875"/>
          </a:xfrm>
        </p:grpSpPr>
        <p:sp>
          <p:nvSpPr>
            <p:cNvPr id="1307" name="Google Shape;1307;p8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9" name="Google Shape;1309;p85"/>
          <p:cNvGrpSpPr/>
          <p:nvPr/>
        </p:nvGrpSpPr>
        <p:grpSpPr>
          <a:xfrm>
            <a:off x="7775682" y="3948834"/>
            <a:ext cx="118187" cy="146246"/>
            <a:chOff x="4960900" y="2433225"/>
            <a:chExt cx="48525" cy="60050"/>
          </a:xfrm>
        </p:grpSpPr>
        <p:sp>
          <p:nvSpPr>
            <p:cNvPr id="1310" name="Google Shape;1310;p8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85"/>
          <p:cNvGrpSpPr/>
          <p:nvPr/>
        </p:nvGrpSpPr>
        <p:grpSpPr>
          <a:xfrm>
            <a:off x="7464247" y="4212895"/>
            <a:ext cx="136394" cy="143810"/>
            <a:chOff x="4854075" y="2527625"/>
            <a:chExt cx="56000" cy="59050"/>
          </a:xfrm>
        </p:grpSpPr>
        <p:sp>
          <p:nvSpPr>
            <p:cNvPr id="1313" name="Google Shape;1313;p8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5" name="Google Shape;1315;p85"/>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5"/>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5"/>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85"/>
          <p:cNvGrpSpPr/>
          <p:nvPr/>
        </p:nvGrpSpPr>
        <p:grpSpPr>
          <a:xfrm>
            <a:off x="8088458" y="3676639"/>
            <a:ext cx="99312" cy="160797"/>
            <a:chOff x="5059700" y="2334775"/>
            <a:chExt cx="40775" cy="66025"/>
          </a:xfrm>
        </p:grpSpPr>
        <p:sp>
          <p:nvSpPr>
            <p:cNvPr id="1319" name="Google Shape;1319;p8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 name="Google Shape;1328;p85"/>
          <p:cNvGrpSpPr/>
          <p:nvPr/>
        </p:nvGrpSpPr>
        <p:grpSpPr>
          <a:xfrm>
            <a:off x="8045622" y="3941771"/>
            <a:ext cx="184984" cy="160371"/>
            <a:chOff x="5037700" y="2430325"/>
            <a:chExt cx="75950" cy="65850"/>
          </a:xfrm>
        </p:grpSpPr>
        <p:sp>
          <p:nvSpPr>
            <p:cNvPr id="1329" name="Google Shape;1329;p8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85"/>
          <p:cNvGrpSpPr/>
          <p:nvPr/>
        </p:nvGrpSpPr>
        <p:grpSpPr>
          <a:xfrm>
            <a:off x="7465128" y="3708223"/>
            <a:ext cx="173014" cy="97629"/>
            <a:chOff x="4756975" y="2341800"/>
            <a:chExt cx="91975" cy="51925"/>
          </a:xfrm>
        </p:grpSpPr>
        <p:sp>
          <p:nvSpPr>
            <p:cNvPr id="1332" name="Google Shape;1332;p8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85"/>
          <p:cNvGrpSpPr/>
          <p:nvPr/>
        </p:nvGrpSpPr>
        <p:grpSpPr>
          <a:xfrm>
            <a:off x="7732065" y="4196920"/>
            <a:ext cx="212497" cy="175761"/>
            <a:chOff x="4943575" y="2516350"/>
            <a:chExt cx="98675" cy="81700"/>
          </a:xfrm>
        </p:grpSpPr>
        <p:sp>
          <p:nvSpPr>
            <p:cNvPr id="1353" name="Google Shape;1353;p8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8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8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8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85"/>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5"/>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5"/>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5"/>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grpSp>
        <p:nvGrpSpPr>
          <p:cNvPr id="1440" name="Google Shape;1440;p86"/>
          <p:cNvGrpSpPr/>
          <p:nvPr/>
        </p:nvGrpSpPr>
        <p:grpSpPr>
          <a:xfrm>
            <a:off x="745571" y="1168666"/>
            <a:ext cx="2492868" cy="1379876"/>
            <a:chOff x="2654821" y="2311071"/>
            <a:chExt cx="2279715" cy="1262120"/>
          </a:xfrm>
        </p:grpSpPr>
        <p:grpSp>
          <p:nvGrpSpPr>
            <p:cNvPr id="1441" name="Google Shape;1441;p86"/>
            <p:cNvGrpSpPr/>
            <p:nvPr/>
          </p:nvGrpSpPr>
          <p:grpSpPr>
            <a:xfrm>
              <a:off x="4034269" y="2840745"/>
              <a:ext cx="40212" cy="36437"/>
              <a:chOff x="4293400" y="2574725"/>
              <a:chExt cx="84425" cy="80100"/>
            </a:xfrm>
          </p:grpSpPr>
          <p:sp>
            <p:nvSpPr>
              <p:cNvPr id="1442" name="Google Shape;1442;p8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43" name="Google Shape;1443;p8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86"/>
            <p:cNvGrpSpPr/>
            <p:nvPr/>
          </p:nvGrpSpPr>
          <p:grpSpPr>
            <a:xfrm>
              <a:off x="3894606" y="2334874"/>
              <a:ext cx="913198" cy="518984"/>
              <a:chOff x="4000175" y="1462675"/>
              <a:chExt cx="1917275" cy="1140875"/>
            </a:xfrm>
          </p:grpSpPr>
          <p:sp>
            <p:nvSpPr>
              <p:cNvPr id="1445" name="Google Shape;1445;p8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446" name="Google Shape;1446;p86"/>
              <p:cNvGrpSpPr/>
              <p:nvPr/>
            </p:nvGrpSpPr>
            <p:grpSpPr>
              <a:xfrm>
                <a:off x="4000175" y="1462675"/>
                <a:ext cx="1917275" cy="1140875"/>
                <a:chOff x="4000175" y="1462675"/>
                <a:chExt cx="1917275" cy="1140875"/>
              </a:xfrm>
            </p:grpSpPr>
            <p:sp>
              <p:nvSpPr>
                <p:cNvPr id="1447" name="Google Shape;1447;p8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48" name="Google Shape;1448;p8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8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8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52" name="Google Shape;1452;p8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53" name="Google Shape;1453;p86"/>
            <p:cNvGrpSpPr/>
            <p:nvPr/>
          </p:nvGrpSpPr>
          <p:grpSpPr>
            <a:xfrm>
              <a:off x="3875768" y="2846704"/>
              <a:ext cx="44796" cy="47366"/>
              <a:chOff x="3960625" y="2587825"/>
              <a:chExt cx="94050" cy="104125"/>
            </a:xfrm>
          </p:grpSpPr>
          <p:sp>
            <p:nvSpPr>
              <p:cNvPr id="1454" name="Google Shape;1454;p8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55" name="Google Shape;1455;p8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86"/>
            <p:cNvGrpSpPr/>
            <p:nvPr/>
          </p:nvGrpSpPr>
          <p:grpSpPr>
            <a:xfrm>
              <a:off x="3782759" y="2807162"/>
              <a:ext cx="82686" cy="85487"/>
              <a:chOff x="3765350" y="2500900"/>
              <a:chExt cx="173600" cy="187925"/>
            </a:xfrm>
          </p:grpSpPr>
          <p:sp>
            <p:nvSpPr>
              <p:cNvPr id="1457" name="Google Shape;1457;p8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58" name="Google Shape;1458;p8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86"/>
            <p:cNvGrpSpPr/>
            <p:nvPr/>
          </p:nvGrpSpPr>
          <p:grpSpPr>
            <a:xfrm>
              <a:off x="3775674" y="2798496"/>
              <a:ext cx="40545" cy="23564"/>
              <a:chOff x="3750475" y="2481850"/>
              <a:chExt cx="85125" cy="51800"/>
            </a:xfrm>
          </p:grpSpPr>
          <p:sp>
            <p:nvSpPr>
              <p:cNvPr id="1464" name="Google Shape;1464;p8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66" name="Google Shape;1466;p86"/>
            <p:cNvGrpSpPr/>
            <p:nvPr/>
          </p:nvGrpSpPr>
          <p:grpSpPr>
            <a:xfrm>
              <a:off x="3716946" y="2776024"/>
              <a:ext cx="81971" cy="76912"/>
              <a:chOff x="3627175" y="2432450"/>
              <a:chExt cx="172100" cy="169075"/>
            </a:xfrm>
          </p:grpSpPr>
          <p:sp>
            <p:nvSpPr>
              <p:cNvPr id="1467" name="Google Shape;1467;p8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69" name="Google Shape;1469;p8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70" name="Google Shape;1470;p86"/>
            <p:cNvGrpSpPr/>
            <p:nvPr/>
          </p:nvGrpSpPr>
          <p:grpSpPr>
            <a:xfrm>
              <a:off x="3685682" y="2845624"/>
              <a:ext cx="29311" cy="45055"/>
              <a:chOff x="3561536" y="2585450"/>
              <a:chExt cx="61539" cy="99045"/>
            </a:xfrm>
          </p:grpSpPr>
          <p:sp>
            <p:nvSpPr>
              <p:cNvPr id="1471" name="Google Shape;1471;p8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8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73" name="Google Shape;1473;p86"/>
            <p:cNvGrpSpPr/>
            <p:nvPr/>
          </p:nvGrpSpPr>
          <p:grpSpPr>
            <a:xfrm>
              <a:off x="3849905" y="2572252"/>
              <a:ext cx="74339" cy="119559"/>
              <a:chOff x="3906325" y="1984500"/>
              <a:chExt cx="156075" cy="262825"/>
            </a:xfrm>
          </p:grpSpPr>
          <p:sp>
            <p:nvSpPr>
              <p:cNvPr id="1474" name="Google Shape;1474;p8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75" name="Google Shape;1475;p8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86"/>
            <p:cNvGrpSpPr/>
            <p:nvPr/>
          </p:nvGrpSpPr>
          <p:grpSpPr>
            <a:xfrm>
              <a:off x="2654821" y="2414345"/>
              <a:ext cx="667570" cy="558731"/>
              <a:chOff x="1397225" y="1637375"/>
              <a:chExt cx="1401575" cy="1228250"/>
            </a:xfrm>
          </p:grpSpPr>
          <p:sp>
            <p:nvSpPr>
              <p:cNvPr id="1477" name="Google Shape;1477;p8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78" name="Google Shape;1478;p86"/>
              <p:cNvGrpSpPr/>
              <p:nvPr/>
            </p:nvGrpSpPr>
            <p:grpSpPr>
              <a:xfrm>
                <a:off x="1397225" y="1637375"/>
                <a:ext cx="1398775" cy="1228250"/>
                <a:chOff x="1397225" y="1637375"/>
                <a:chExt cx="1398775" cy="1228250"/>
              </a:xfrm>
            </p:grpSpPr>
            <p:sp>
              <p:nvSpPr>
                <p:cNvPr id="1479" name="Google Shape;1479;p8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81" name="Google Shape;1481;p86"/>
            <p:cNvGrpSpPr/>
            <p:nvPr/>
          </p:nvGrpSpPr>
          <p:grpSpPr>
            <a:xfrm>
              <a:off x="3230417" y="3103734"/>
              <a:ext cx="282982" cy="280332"/>
              <a:chOff x="2605700" y="3152850"/>
              <a:chExt cx="594125" cy="616250"/>
            </a:xfrm>
          </p:grpSpPr>
          <p:sp>
            <p:nvSpPr>
              <p:cNvPr id="1482" name="Google Shape;1482;p8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83" name="Google Shape;1483;p8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484" name="Google Shape;1484;p86"/>
            <p:cNvGrpSpPr/>
            <p:nvPr/>
          </p:nvGrpSpPr>
          <p:grpSpPr>
            <a:xfrm>
              <a:off x="3265985" y="3226989"/>
              <a:ext cx="87151" cy="346202"/>
              <a:chOff x="2680375" y="3423800"/>
              <a:chExt cx="182975" cy="761050"/>
            </a:xfrm>
          </p:grpSpPr>
          <p:sp>
            <p:nvSpPr>
              <p:cNvPr id="1485" name="Google Shape;1485;p8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86" name="Google Shape;1486;p8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86"/>
            <p:cNvGrpSpPr/>
            <p:nvPr/>
          </p:nvGrpSpPr>
          <p:grpSpPr>
            <a:xfrm>
              <a:off x="3855466" y="3289811"/>
              <a:ext cx="112514" cy="94210"/>
              <a:chOff x="3918000" y="3561900"/>
              <a:chExt cx="236225" cy="207100"/>
            </a:xfrm>
          </p:grpSpPr>
          <p:sp>
            <p:nvSpPr>
              <p:cNvPr id="1488" name="Google Shape;1488;p8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89" name="Google Shape;1489;p8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0" name="Google Shape;1490;p8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493" name="Google Shape;1493;p86"/>
            <p:cNvGrpSpPr/>
            <p:nvPr/>
          </p:nvGrpSpPr>
          <p:grpSpPr>
            <a:xfrm>
              <a:off x="2905224" y="2311071"/>
              <a:ext cx="596721" cy="528992"/>
              <a:chOff x="1922950" y="1410350"/>
              <a:chExt cx="1252825" cy="1162875"/>
            </a:xfrm>
          </p:grpSpPr>
          <p:sp>
            <p:nvSpPr>
              <p:cNvPr id="1494" name="Google Shape;1494;p8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510" name="Google Shape;1510;p8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30" name="Google Shape;1530;p8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31" name="Google Shape;1531;p8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2" name="Google Shape;1532;p86"/>
            <p:cNvGrpSpPr/>
            <p:nvPr/>
          </p:nvGrpSpPr>
          <p:grpSpPr>
            <a:xfrm>
              <a:off x="3280929" y="3294542"/>
              <a:ext cx="109894" cy="272224"/>
              <a:chOff x="2711750" y="3572300"/>
              <a:chExt cx="230725" cy="598425"/>
            </a:xfrm>
          </p:grpSpPr>
          <p:sp>
            <p:nvSpPr>
              <p:cNvPr id="1533" name="Google Shape;1533;p8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5" name="Google Shape;1535;p8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6" name="Google Shape;1536;p86"/>
            <p:cNvGrpSpPr/>
            <p:nvPr/>
          </p:nvGrpSpPr>
          <p:grpSpPr>
            <a:xfrm>
              <a:off x="3790439" y="2408636"/>
              <a:ext cx="73017" cy="75684"/>
              <a:chOff x="3781475" y="1624825"/>
              <a:chExt cx="153300" cy="166375"/>
            </a:xfrm>
          </p:grpSpPr>
          <p:sp>
            <p:nvSpPr>
              <p:cNvPr id="1537" name="Google Shape;1537;p8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1" name="Google Shape;1541;p8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8" name="Google Shape;1548;p86"/>
            <p:cNvGrpSpPr/>
            <p:nvPr/>
          </p:nvGrpSpPr>
          <p:grpSpPr>
            <a:xfrm>
              <a:off x="4403342" y="3107749"/>
              <a:ext cx="316680" cy="101374"/>
              <a:chOff x="5068275" y="3161675"/>
              <a:chExt cx="664875" cy="222850"/>
            </a:xfrm>
          </p:grpSpPr>
          <p:sp>
            <p:nvSpPr>
              <p:cNvPr id="1549" name="Google Shape;1549;p8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3" name="Google Shape;1553;p8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2" name="Google Shape;1582;p86"/>
            <p:cNvGrpSpPr/>
            <p:nvPr/>
          </p:nvGrpSpPr>
          <p:grpSpPr>
            <a:xfrm>
              <a:off x="3697513" y="2707266"/>
              <a:ext cx="59549" cy="79733"/>
              <a:chOff x="3586375" y="2281300"/>
              <a:chExt cx="125025" cy="175275"/>
            </a:xfrm>
          </p:grpSpPr>
          <p:sp>
            <p:nvSpPr>
              <p:cNvPr id="1583" name="Google Shape;1583;p8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5" name="Google Shape;1585;p8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6" name="Google Shape;1586;p86"/>
            <p:cNvGrpSpPr/>
            <p:nvPr/>
          </p:nvGrpSpPr>
          <p:grpSpPr>
            <a:xfrm>
              <a:off x="4513224" y="3221724"/>
              <a:ext cx="274563" cy="280321"/>
              <a:chOff x="5298975" y="3412225"/>
              <a:chExt cx="576450" cy="616225"/>
            </a:xfrm>
          </p:grpSpPr>
          <p:sp>
            <p:nvSpPr>
              <p:cNvPr id="1587" name="Google Shape;1587;p8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88" name="Google Shape;1588;p8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86"/>
            <p:cNvGrpSpPr/>
            <p:nvPr/>
          </p:nvGrpSpPr>
          <p:grpSpPr>
            <a:xfrm>
              <a:off x="4824403" y="3421846"/>
              <a:ext cx="110132" cy="130647"/>
              <a:chOff x="5952300" y="3852150"/>
              <a:chExt cx="231225" cy="287200"/>
            </a:xfrm>
          </p:grpSpPr>
          <p:sp>
            <p:nvSpPr>
              <p:cNvPr id="1590" name="Google Shape;1590;p8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2" name="Google Shape;1592;p8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0" name="Google Shape;1600;p86"/>
            <p:cNvGrpSpPr/>
            <p:nvPr/>
          </p:nvGrpSpPr>
          <p:grpSpPr>
            <a:xfrm>
              <a:off x="4295710" y="3079670"/>
              <a:ext cx="14968" cy="27135"/>
              <a:chOff x="4842300" y="3099950"/>
              <a:chExt cx="31425" cy="59650"/>
            </a:xfrm>
          </p:grpSpPr>
          <p:sp>
            <p:nvSpPr>
              <p:cNvPr id="1601" name="Google Shape;1601;p8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5" name="Google Shape;1605;p8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3" name="Google Shape;1613;p86"/>
            <p:cNvGrpSpPr/>
            <p:nvPr/>
          </p:nvGrpSpPr>
          <p:grpSpPr>
            <a:xfrm>
              <a:off x="3831056" y="2816010"/>
              <a:ext cx="37378" cy="27612"/>
              <a:chOff x="3866750" y="2520350"/>
              <a:chExt cx="78475" cy="60700"/>
            </a:xfrm>
          </p:grpSpPr>
          <p:sp>
            <p:nvSpPr>
              <p:cNvPr id="1614" name="Google Shape;1614;p8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8" name="Google Shape;1618;p8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35" name="Google Shape;1635;p8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47" name="Google Shape;1647;p8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0" name="Google Shape;1660;p86"/>
            <p:cNvGrpSpPr/>
            <p:nvPr/>
          </p:nvGrpSpPr>
          <p:grpSpPr>
            <a:xfrm>
              <a:off x="3632736" y="3051591"/>
              <a:ext cx="63288" cy="45217"/>
              <a:chOff x="3450375" y="3038225"/>
              <a:chExt cx="132875" cy="99400"/>
            </a:xfrm>
          </p:grpSpPr>
          <p:sp>
            <p:nvSpPr>
              <p:cNvPr id="1661" name="Google Shape;1661;p8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3" name="Google Shape;1663;p8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72" name="Google Shape;1672;p8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82" name="Google Shape;1682;p8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88" name="Google Shape;1688;p8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 name="Google Shape;1698;p86"/>
          <p:cNvGrpSpPr/>
          <p:nvPr/>
        </p:nvGrpSpPr>
        <p:grpSpPr>
          <a:xfrm>
            <a:off x="3554131" y="1233340"/>
            <a:ext cx="2078182" cy="1366558"/>
            <a:chOff x="235800" y="830650"/>
            <a:chExt cx="6978450" cy="4588844"/>
          </a:xfrm>
        </p:grpSpPr>
        <p:sp>
          <p:nvSpPr>
            <p:cNvPr id="1699" name="Google Shape;1699;p86"/>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6"/>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6"/>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6"/>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6"/>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6"/>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5" name="Google Shape;1705;p86"/>
          <p:cNvGrpSpPr/>
          <p:nvPr/>
        </p:nvGrpSpPr>
        <p:grpSpPr>
          <a:xfrm>
            <a:off x="742628" y="3064442"/>
            <a:ext cx="2622876" cy="1333540"/>
            <a:chOff x="238125" y="1038125"/>
            <a:chExt cx="7146800" cy="3633625"/>
          </a:xfrm>
        </p:grpSpPr>
        <p:sp>
          <p:nvSpPr>
            <p:cNvPr id="1706" name="Google Shape;1706;p8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8" name="Google Shape;3278;p86"/>
          <p:cNvGrpSpPr/>
          <p:nvPr/>
        </p:nvGrpSpPr>
        <p:grpSpPr>
          <a:xfrm>
            <a:off x="5857556" y="1206552"/>
            <a:ext cx="2590840" cy="1380235"/>
            <a:chOff x="233350" y="949250"/>
            <a:chExt cx="7137300" cy="3802300"/>
          </a:xfrm>
        </p:grpSpPr>
        <p:sp>
          <p:nvSpPr>
            <p:cNvPr id="3279" name="Google Shape;3279;p8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0" name="Google Shape;3330;p86"/>
          <p:cNvGrpSpPr/>
          <p:nvPr/>
        </p:nvGrpSpPr>
        <p:grpSpPr>
          <a:xfrm>
            <a:off x="7671985" y="3251325"/>
            <a:ext cx="104231" cy="320340"/>
            <a:chOff x="7564426" y="3224343"/>
            <a:chExt cx="119985" cy="368801"/>
          </a:xfrm>
        </p:grpSpPr>
        <p:sp>
          <p:nvSpPr>
            <p:cNvPr id="3331" name="Google Shape;3331;p8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3" name="Google Shape;3333;p86"/>
          <p:cNvGrpSpPr/>
          <p:nvPr/>
        </p:nvGrpSpPr>
        <p:grpSpPr>
          <a:xfrm>
            <a:off x="7371473" y="3245427"/>
            <a:ext cx="189489" cy="332132"/>
            <a:chOff x="8370831" y="3202002"/>
            <a:chExt cx="218129" cy="382376"/>
          </a:xfrm>
        </p:grpSpPr>
        <p:sp>
          <p:nvSpPr>
            <p:cNvPr id="3334" name="Google Shape;3334;p8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6" name="Google Shape;3336;p86"/>
          <p:cNvGrpSpPr/>
          <p:nvPr/>
        </p:nvGrpSpPr>
        <p:grpSpPr>
          <a:xfrm>
            <a:off x="8094863" y="3656559"/>
            <a:ext cx="309429" cy="267000"/>
            <a:chOff x="6742064" y="3750480"/>
            <a:chExt cx="399315" cy="344560"/>
          </a:xfrm>
        </p:grpSpPr>
        <p:sp>
          <p:nvSpPr>
            <p:cNvPr id="3337" name="Google Shape;3337;p8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9" name="Google Shape;3339;p86"/>
          <p:cNvGrpSpPr/>
          <p:nvPr/>
        </p:nvGrpSpPr>
        <p:grpSpPr>
          <a:xfrm>
            <a:off x="7633882" y="4007606"/>
            <a:ext cx="180437" cy="281608"/>
            <a:chOff x="7248525" y="3739696"/>
            <a:chExt cx="230531" cy="359790"/>
          </a:xfrm>
        </p:grpSpPr>
        <p:sp>
          <p:nvSpPr>
            <p:cNvPr id="3340" name="Google Shape;3340;p8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2" name="Google Shape;3342;p86"/>
          <p:cNvGrpSpPr/>
          <p:nvPr/>
        </p:nvGrpSpPr>
        <p:grpSpPr>
          <a:xfrm>
            <a:off x="7879801" y="3650830"/>
            <a:ext cx="162896" cy="278710"/>
            <a:chOff x="7601242" y="3729267"/>
            <a:chExt cx="222566" cy="380803"/>
          </a:xfrm>
        </p:grpSpPr>
        <p:sp>
          <p:nvSpPr>
            <p:cNvPr id="3343" name="Google Shape;3343;p8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5" name="Google Shape;3345;p86"/>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6" name="Google Shape;3346;p86"/>
          <p:cNvGrpSpPr/>
          <p:nvPr/>
        </p:nvGrpSpPr>
        <p:grpSpPr>
          <a:xfrm>
            <a:off x="7369446" y="3651971"/>
            <a:ext cx="193543" cy="275990"/>
            <a:chOff x="8304647" y="3738687"/>
            <a:chExt cx="225076" cy="320956"/>
          </a:xfrm>
        </p:grpSpPr>
        <p:sp>
          <p:nvSpPr>
            <p:cNvPr id="3347" name="Google Shape;3347;p8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0" name="Google Shape;3350;p86"/>
          <p:cNvGrpSpPr/>
          <p:nvPr/>
        </p:nvGrpSpPr>
        <p:grpSpPr>
          <a:xfrm>
            <a:off x="7641939" y="3651971"/>
            <a:ext cx="178492" cy="275990"/>
            <a:chOff x="8615101" y="3738687"/>
            <a:chExt cx="207573" cy="320956"/>
          </a:xfrm>
        </p:grpSpPr>
        <p:sp>
          <p:nvSpPr>
            <p:cNvPr id="3351" name="Google Shape;3351;p8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4" name="Google Shape;3354;p86"/>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5" name="Google Shape;3355;p86"/>
          <p:cNvGrpSpPr/>
          <p:nvPr/>
        </p:nvGrpSpPr>
        <p:grpSpPr>
          <a:xfrm>
            <a:off x="6036644" y="3773459"/>
            <a:ext cx="557670" cy="511283"/>
            <a:chOff x="6015419" y="3716859"/>
            <a:chExt cx="557671" cy="511283"/>
          </a:xfrm>
        </p:grpSpPr>
        <p:sp>
          <p:nvSpPr>
            <p:cNvPr id="3356" name="Google Shape;3356;p8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7" name="Google Shape;3357;p86"/>
            <p:cNvGrpSpPr/>
            <p:nvPr/>
          </p:nvGrpSpPr>
          <p:grpSpPr>
            <a:xfrm>
              <a:off x="6036094" y="3716980"/>
              <a:ext cx="529860" cy="510468"/>
              <a:chOff x="6036094" y="3716980"/>
              <a:chExt cx="529860" cy="510468"/>
            </a:xfrm>
          </p:grpSpPr>
          <p:sp>
            <p:nvSpPr>
              <p:cNvPr id="3358" name="Google Shape;3358;p8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8" name="Google Shape;3368;p86"/>
          <p:cNvGrpSpPr/>
          <p:nvPr/>
        </p:nvGrpSpPr>
        <p:grpSpPr>
          <a:xfrm>
            <a:off x="6665529" y="3130228"/>
            <a:ext cx="576302" cy="511871"/>
            <a:chOff x="6644304" y="3073628"/>
            <a:chExt cx="576302" cy="511871"/>
          </a:xfrm>
        </p:grpSpPr>
        <p:sp>
          <p:nvSpPr>
            <p:cNvPr id="3369" name="Google Shape;3369;p8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0" name="Google Shape;3370;p86"/>
            <p:cNvGrpSpPr/>
            <p:nvPr/>
          </p:nvGrpSpPr>
          <p:grpSpPr>
            <a:xfrm>
              <a:off x="6712169" y="3085440"/>
              <a:ext cx="481622" cy="494913"/>
              <a:chOff x="6712169" y="3085440"/>
              <a:chExt cx="481622" cy="494913"/>
            </a:xfrm>
          </p:grpSpPr>
          <p:sp>
            <p:nvSpPr>
              <p:cNvPr id="3371" name="Google Shape;3371;p8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6" name="Google Shape;3376;p8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9" name="Google Shape;3379;p86"/>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0" name="Google Shape;3380;p86"/>
          <p:cNvGrpSpPr/>
          <p:nvPr/>
        </p:nvGrpSpPr>
        <p:grpSpPr>
          <a:xfrm>
            <a:off x="6673379" y="3773223"/>
            <a:ext cx="560631" cy="511352"/>
            <a:chOff x="6652154" y="3716623"/>
            <a:chExt cx="560631" cy="511352"/>
          </a:xfrm>
        </p:grpSpPr>
        <p:sp>
          <p:nvSpPr>
            <p:cNvPr id="3381" name="Google Shape;3381;p8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2" name="Google Shape;3382;p86"/>
            <p:cNvGrpSpPr/>
            <p:nvPr/>
          </p:nvGrpSpPr>
          <p:grpSpPr>
            <a:xfrm>
              <a:off x="6669657" y="3716715"/>
              <a:ext cx="466779" cy="464290"/>
              <a:chOff x="6669657" y="3716715"/>
              <a:chExt cx="466779" cy="464290"/>
            </a:xfrm>
          </p:grpSpPr>
          <p:sp>
            <p:nvSpPr>
              <p:cNvPr id="3383" name="Google Shape;3383;p8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6" name="Google Shape;3396;p86"/>
          <p:cNvGrpSpPr/>
          <p:nvPr/>
        </p:nvGrpSpPr>
        <p:grpSpPr>
          <a:xfrm>
            <a:off x="7867470" y="4054631"/>
            <a:ext cx="187557" cy="187557"/>
            <a:chOff x="8565775" y="671075"/>
            <a:chExt cx="441000" cy="441000"/>
          </a:xfrm>
        </p:grpSpPr>
        <p:sp>
          <p:nvSpPr>
            <p:cNvPr id="3397" name="Google Shape;3397;p8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6"/>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9" name="Google Shape;3399;p86"/>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6"/>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1" name="Google Shape;3401;p86"/>
          <p:cNvGrpSpPr/>
          <p:nvPr/>
        </p:nvGrpSpPr>
        <p:grpSpPr>
          <a:xfrm>
            <a:off x="6021325" y="3132850"/>
            <a:ext cx="587871" cy="512373"/>
            <a:chOff x="6000100" y="3076250"/>
            <a:chExt cx="587871" cy="512373"/>
          </a:xfrm>
        </p:grpSpPr>
        <p:sp>
          <p:nvSpPr>
            <p:cNvPr id="3402" name="Google Shape;3402;p8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3" name="Google Shape;3403;p86"/>
            <p:cNvGrpSpPr/>
            <p:nvPr/>
          </p:nvGrpSpPr>
          <p:grpSpPr>
            <a:xfrm>
              <a:off x="6031360" y="3076713"/>
              <a:ext cx="539107" cy="480965"/>
              <a:chOff x="6031360" y="3076713"/>
              <a:chExt cx="539107" cy="480965"/>
            </a:xfrm>
          </p:grpSpPr>
          <p:sp>
            <p:nvSpPr>
              <p:cNvPr id="3404" name="Google Shape;3404;p8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11" name="Google Shape;3411;p86"/>
          <p:cNvGrpSpPr/>
          <p:nvPr/>
        </p:nvGrpSpPr>
        <p:grpSpPr>
          <a:xfrm>
            <a:off x="3597785" y="3065882"/>
            <a:ext cx="2241344" cy="1330656"/>
            <a:chOff x="3597785" y="3065882"/>
            <a:chExt cx="2241344" cy="1330656"/>
          </a:xfrm>
        </p:grpSpPr>
        <p:grpSp>
          <p:nvGrpSpPr>
            <p:cNvPr id="3412" name="Google Shape;3412;p86"/>
            <p:cNvGrpSpPr/>
            <p:nvPr/>
          </p:nvGrpSpPr>
          <p:grpSpPr>
            <a:xfrm>
              <a:off x="5296908" y="3937355"/>
              <a:ext cx="143198" cy="32380"/>
              <a:chOff x="5296908" y="3937355"/>
              <a:chExt cx="143198" cy="32380"/>
            </a:xfrm>
          </p:grpSpPr>
          <p:sp>
            <p:nvSpPr>
              <p:cNvPr id="3413" name="Google Shape;3413;p86"/>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4" name="Google Shape;3414;p86"/>
              <p:cNvGrpSpPr/>
              <p:nvPr/>
            </p:nvGrpSpPr>
            <p:grpSpPr>
              <a:xfrm>
                <a:off x="5402331" y="3937355"/>
                <a:ext cx="37776" cy="32380"/>
                <a:chOff x="5402331" y="3937355"/>
                <a:chExt cx="37776" cy="32380"/>
              </a:xfrm>
            </p:grpSpPr>
            <p:sp>
              <p:nvSpPr>
                <p:cNvPr id="3415" name="Google Shape;3415;p86"/>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6"/>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7" name="Google Shape;3417;p86"/>
              <p:cNvGrpSpPr/>
              <p:nvPr/>
            </p:nvGrpSpPr>
            <p:grpSpPr>
              <a:xfrm>
                <a:off x="5296908" y="3937355"/>
                <a:ext cx="37783" cy="32380"/>
                <a:chOff x="5296908" y="3937355"/>
                <a:chExt cx="37783" cy="32380"/>
              </a:xfrm>
            </p:grpSpPr>
            <p:sp>
              <p:nvSpPr>
                <p:cNvPr id="3418" name="Google Shape;3418;p86"/>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6"/>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20" name="Google Shape;3420;p86"/>
            <p:cNvGrpSpPr/>
            <p:nvPr/>
          </p:nvGrpSpPr>
          <p:grpSpPr>
            <a:xfrm>
              <a:off x="4724163" y="3119631"/>
              <a:ext cx="120838" cy="84218"/>
              <a:chOff x="4724163" y="3119631"/>
              <a:chExt cx="120838" cy="84218"/>
            </a:xfrm>
          </p:grpSpPr>
          <p:grpSp>
            <p:nvGrpSpPr>
              <p:cNvPr id="3421" name="Google Shape;3421;p86"/>
              <p:cNvGrpSpPr/>
              <p:nvPr/>
            </p:nvGrpSpPr>
            <p:grpSpPr>
              <a:xfrm>
                <a:off x="4746712" y="3132773"/>
                <a:ext cx="86869" cy="56424"/>
                <a:chOff x="4746712" y="3132773"/>
                <a:chExt cx="86869" cy="56424"/>
              </a:xfrm>
            </p:grpSpPr>
            <p:sp>
              <p:nvSpPr>
                <p:cNvPr id="3422" name="Google Shape;3422;p86"/>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6"/>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4" name="Google Shape;3424;p86"/>
              <p:cNvGrpSpPr/>
              <p:nvPr/>
            </p:nvGrpSpPr>
            <p:grpSpPr>
              <a:xfrm>
                <a:off x="4773634" y="3143336"/>
                <a:ext cx="37776" cy="32451"/>
                <a:chOff x="4773634" y="3143336"/>
                <a:chExt cx="37776" cy="32451"/>
              </a:xfrm>
            </p:grpSpPr>
            <p:sp>
              <p:nvSpPr>
                <p:cNvPr id="3425" name="Google Shape;3425;p86"/>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6"/>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7" name="Google Shape;3427;p86"/>
              <p:cNvGrpSpPr/>
              <p:nvPr/>
            </p:nvGrpSpPr>
            <p:grpSpPr>
              <a:xfrm>
                <a:off x="4724163" y="3131248"/>
                <a:ext cx="37776" cy="32459"/>
                <a:chOff x="4724163" y="3131248"/>
                <a:chExt cx="37776" cy="32459"/>
              </a:xfrm>
            </p:grpSpPr>
            <p:sp>
              <p:nvSpPr>
                <p:cNvPr id="3428" name="Google Shape;3428;p86"/>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6"/>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0" name="Google Shape;3430;p86"/>
              <p:cNvGrpSpPr/>
              <p:nvPr/>
            </p:nvGrpSpPr>
            <p:grpSpPr>
              <a:xfrm>
                <a:off x="4755081" y="3176054"/>
                <a:ext cx="32357" cy="27795"/>
                <a:chOff x="4755081" y="3176054"/>
                <a:chExt cx="32357" cy="27795"/>
              </a:xfrm>
            </p:grpSpPr>
            <p:sp>
              <p:nvSpPr>
                <p:cNvPr id="3431" name="Google Shape;3431;p86"/>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6"/>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3" name="Google Shape;3433;p86"/>
              <p:cNvGrpSpPr/>
              <p:nvPr/>
            </p:nvGrpSpPr>
            <p:grpSpPr>
              <a:xfrm>
                <a:off x="4812550" y="3119631"/>
                <a:ext cx="32451" cy="27803"/>
                <a:chOff x="4812550" y="3119631"/>
                <a:chExt cx="32451" cy="27803"/>
              </a:xfrm>
            </p:grpSpPr>
            <p:sp>
              <p:nvSpPr>
                <p:cNvPr id="3434" name="Google Shape;3434;p86"/>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6"/>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6" name="Google Shape;3436;p86"/>
            <p:cNvGrpSpPr/>
            <p:nvPr/>
          </p:nvGrpSpPr>
          <p:grpSpPr>
            <a:xfrm>
              <a:off x="5382826" y="4027197"/>
              <a:ext cx="268967" cy="250422"/>
              <a:chOff x="5382826" y="4027197"/>
              <a:chExt cx="268967" cy="250422"/>
            </a:xfrm>
          </p:grpSpPr>
          <p:grpSp>
            <p:nvGrpSpPr>
              <p:cNvPr id="3437" name="Google Shape;3437;p86"/>
              <p:cNvGrpSpPr/>
              <p:nvPr/>
            </p:nvGrpSpPr>
            <p:grpSpPr>
              <a:xfrm>
                <a:off x="5405280" y="4042510"/>
                <a:ext cx="237570" cy="218647"/>
                <a:chOff x="5405280" y="4042510"/>
                <a:chExt cx="237570" cy="218647"/>
              </a:xfrm>
            </p:grpSpPr>
            <p:sp>
              <p:nvSpPr>
                <p:cNvPr id="3438" name="Google Shape;3438;p86"/>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6"/>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6"/>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6"/>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6"/>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6"/>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4" name="Google Shape;3444;p86"/>
              <p:cNvGrpSpPr/>
              <p:nvPr/>
            </p:nvGrpSpPr>
            <p:grpSpPr>
              <a:xfrm>
                <a:off x="5382826" y="4125549"/>
                <a:ext cx="37776" cy="32380"/>
                <a:chOff x="5382826" y="4125549"/>
                <a:chExt cx="37776" cy="32380"/>
              </a:xfrm>
            </p:grpSpPr>
            <p:sp>
              <p:nvSpPr>
                <p:cNvPr id="3445" name="Google Shape;3445;p86"/>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6"/>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7" name="Google Shape;3447;p86"/>
              <p:cNvGrpSpPr/>
              <p:nvPr/>
            </p:nvGrpSpPr>
            <p:grpSpPr>
              <a:xfrm>
                <a:off x="5475680" y="4195587"/>
                <a:ext cx="37783" cy="32364"/>
                <a:chOff x="5475680" y="4195587"/>
                <a:chExt cx="37783" cy="32364"/>
              </a:xfrm>
            </p:grpSpPr>
            <p:sp>
              <p:nvSpPr>
                <p:cNvPr id="3448" name="Google Shape;3448;p86"/>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6"/>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0" name="Google Shape;3450;p86"/>
              <p:cNvGrpSpPr/>
              <p:nvPr/>
            </p:nvGrpSpPr>
            <p:grpSpPr>
              <a:xfrm>
                <a:off x="5532575" y="4027197"/>
                <a:ext cx="33308" cy="32262"/>
                <a:chOff x="5532575" y="4027197"/>
                <a:chExt cx="33308" cy="32262"/>
              </a:xfrm>
            </p:grpSpPr>
            <p:sp>
              <p:nvSpPr>
                <p:cNvPr id="3451" name="Google Shape;3451;p86"/>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6"/>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86"/>
              <p:cNvGrpSpPr/>
              <p:nvPr/>
            </p:nvGrpSpPr>
            <p:grpSpPr>
              <a:xfrm>
                <a:off x="5590706" y="4245348"/>
                <a:ext cx="33497" cy="32270"/>
                <a:chOff x="5590706" y="4245348"/>
                <a:chExt cx="33497" cy="32270"/>
              </a:xfrm>
            </p:grpSpPr>
            <p:sp>
              <p:nvSpPr>
                <p:cNvPr id="3454" name="Google Shape;3454;p86"/>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6"/>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6" name="Google Shape;3456;p86"/>
              <p:cNvGrpSpPr/>
              <p:nvPr/>
            </p:nvGrpSpPr>
            <p:grpSpPr>
              <a:xfrm>
                <a:off x="5618681" y="4109677"/>
                <a:ext cx="33112" cy="32357"/>
                <a:chOff x="5618681" y="4109677"/>
                <a:chExt cx="33112" cy="32357"/>
              </a:xfrm>
            </p:grpSpPr>
            <p:sp>
              <p:nvSpPr>
                <p:cNvPr id="3457" name="Google Shape;3457;p86"/>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6"/>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86"/>
              <p:cNvGrpSpPr/>
              <p:nvPr/>
            </p:nvGrpSpPr>
            <p:grpSpPr>
              <a:xfrm>
                <a:off x="5479298" y="4128262"/>
                <a:ext cx="31405" cy="26906"/>
                <a:chOff x="5479298" y="4128262"/>
                <a:chExt cx="31405" cy="26906"/>
              </a:xfrm>
            </p:grpSpPr>
            <p:sp>
              <p:nvSpPr>
                <p:cNvPr id="3460" name="Google Shape;3460;p86"/>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6"/>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2" name="Google Shape;3462;p86"/>
              <p:cNvGrpSpPr/>
              <p:nvPr/>
            </p:nvGrpSpPr>
            <p:grpSpPr>
              <a:xfrm>
                <a:off x="5582903" y="4180116"/>
                <a:ext cx="31499" cy="26898"/>
                <a:chOff x="5582903" y="4180116"/>
                <a:chExt cx="31499" cy="26898"/>
              </a:xfrm>
            </p:grpSpPr>
            <p:sp>
              <p:nvSpPr>
                <p:cNvPr id="3463" name="Google Shape;3463;p86"/>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6"/>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5" name="Google Shape;3465;p86"/>
            <p:cNvGrpSpPr/>
            <p:nvPr/>
          </p:nvGrpSpPr>
          <p:grpSpPr>
            <a:xfrm>
              <a:off x="3977681" y="3230323"/>
              <a:ext cx="94584" cy="84085"/>
              <a:chOff x="3977681" y="3230323"/>
              <a:chExt cx="94584" cy="84085"/>
            </a:xfrm>
          </p:grpSpPr>
          <p:grpSp>
            <p:nvGrpSpPr>
              <p:cNvPr id="3466" name="Google Shape;3466;p86"/>
              <p:cNvGrpSpPr/>
              <p:nvPr/>
            </p:nvGrpSpPr>
            <p:grpSpPr>
              <a:xfrm>
                <a:off x="4000135" y="3243041"/>
                <a:ext cx="59570" cy="57186"/>
                <a:chOff x="4000135" y="3243041"/>
                <a:chExt cx="59570" cy="57186"/>
              </a:xfrm>
            </p:grpSpPr>
            <p:sp>
              <p:nvSpPr>
                <p:cNvPr id="3467" name="Google Shape;3467;p86"/>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6"/>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6"/>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0" name="Google Shape;3470;p86"/>
              <p:cNvGrpSpPr/>
              <p:nvPr/>
            </p:nvGrpSpPr>
            <p:grpSpPr>
              <a:xfrm>
                <a:off x="3977681" y="3245872"/>
                <a:ext cx="37783" cy="32380"/>
                <a:chOff x="3977681" y="3245872"/>
                <a:chExt cx="37783" cy="32380"/>
              </a:xfrm>
            </p:grpSpPr>
            <p:sp>
              <p:nvSpPr>
                <p:cNvPr id="3471" name="Google Shape;3471;p86"/>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6"/>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3" name="Google Shape;3473;p86"/>
              <p:cNvGrpSpPr/>
              <p:nvPr/>
            </p:nvGrpSpPr>
            <p:grpSpPr>
              <a:xfrm>
                <a:off x="4040860" y="3262672"/>
                <a:ext cx="31405" cy="27001"/>
                <a:chOff x="4040860" y="3262672"/>
                <a:chExt cx="31405" cy="27001"/>
              </a:xfrm>
            </p:grpSpPr>
            <p:sp>
              <p:nvSpPr>
                <p:cNvPr id="3474" name="Google Shape;3474;p86"/>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6"/>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6" name="Google Shape;3476;p86"/>
              <p:cNvGrpSpPr/>
              <p:nvPr/>
            </p:nvGrpSpPr>
            <p:grpSpPr>
              <a:xfrm>
                <a:off x="4021072" y="3230323"/>
                <a:ext cx="31397" cy="26906"/>
                <a:chOff x="4021072" y="3230323"/>
                <a:chExt cx="31397" cy="26906"/>
              </a:xfrm>
            </p:grpSpPr>
            <p:sp>
              <p:nvSpPr>
                <p:cNvPr id="3477" name="Google Shape;3477;p86"/>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6"/>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9" name="Google Shape;3479;p86"/>
              <p:cNvGrpSpPr/>
              <p:nvPr/>
            </p:nvGrpSpPr>
            <p:grpSpPr>
              <a:xfrm>
                <a:off x="4001472" y="3287462"/>
                <a:ext cx="31499" cy="26945"/>
                <a:chOff x="4001472" y="3287462"/>
                <a:chExt cx="31499" cy="26945"/>
              </a:xfrm>
            </p:grpSpPr>
            <p:sp>
              <p:nvSpPr>
                <p:cNvPr id="3480" name="Google Shape;3480;p86"/>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6"/>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82" name="Google Shape;3482;p86"/>
            <p:cNvGrpSpPr/>
            <p:nvPr/>
          </p:nvGrpSpPr>
          <p:grpSpPr>
            <a:xfrm>
              <a:off x="4084715" y="3258865"/>
              <a:ext cx="184961" cy="137268"/>
              <a:chOff x="4084715" y="3258865"/>
              <a:chExt cx="184961" cy="137268"/>
            </a:xfrm>
          </p:grpSpPr>
          <p:grpSp>
            <p:nvGrpSpPr>
              <p:cNvPr id="3483" name="Google Shape;3483;p86"/>
              <p:cNvGrpSpPr/>
              <p:nvPr/>
            </p:nvGrpSpPr>
            <p:grpSpPr>
              <a:xfrm>
                <a:off x="4107453" y="3271583"/>
                <a:ext cx="153470" cy="110275"/>
                <a:chOff x="4107453" y="3271583"/>
                <a:chExt cx="153470" cy="110275"/>
              </a:xfrm>
            </p:grpSpPr>
            <p:sp>
              <p:nvSpPr>
                <p:cNvPr id="3484" name="Google Shape;3484;p86"/>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6"/>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6"/>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6"/>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8" name="Google Shape;3488;p86"/>
              <p:cNvGrpSpPr/>
              <p:nvPr/>
            </p:nvGrpSpPr>
            <p:grpSpPr>
              <a:xfrm>
                <a:off x="4136947" y="3258865"/>
                <a:ext cx="31499" cy="27001"/>
                <a:chOff x="4136947" y="3258865"/>
                <a:chExt cx="31499" cy="27001"/>
              </a:xfrm>
            </p:grpSpPr>
            <p:sp>
              <p:nvSpPr>
                <p:cNvPr id="3489" name="Google Shape;3489;p86"/>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6"/>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1" name="Google Shape;3491;p86"/>
              <p:cNvGrpSpPr/>
              <p:nvPr/>
            </p:nvGrpSpPr>
            <p:grpSpPr>
              <a:xfrm>
                <a:off x="4084715" y="3266478"/>
                <a:ext cx="31468" cy="26898"/>
                <a:chOff x="4084715" y="3266478"/>
                <a:chExt cx="31468" cy="26898"/>
              </a:xfrm>
            </p:grpSpPr>
            <p:sp>
              <p:nvSpPr>
                <p:cNvPr id="3492" name="Google Shape;3492;p86"/>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6"/>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4" name="Google Shape;3494;p86"/>
              <p:cNvGrpSpPr/>
              <p:nvPr/>
            </p:nvGrpSpPr>
            <p:grpSpPr>
              <a:xfrm>
                <a:off x="4159213" y="3279849"/>
                <a:ext cx="31405" cy="26945"/>
                <a:chOff x="4159213" y="3279849"/>
                <a:chExt cx="31405" cy="26945"/>
              </a:xfrm>
            </p:grpSpPr>
            <p:sp>
              <p:nvSpPr>
                <p:cNvPr id="3495" name="Google Shape;3495;p86"/>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6"/>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7" name="Google Shape;3497;p86"/>
              <p:cNvGrpSpPr/>
              <p:nvPr/>
            </p:nvGrpSpPr>
            <p:grpSpPr>
              <a:xfrm>
                <a:off x="4201550" y="3266502"/>
                <a:ext cx="31405" cy="26883"/>
                <a:chOff x="4201550" y="3266502"/>
                <a:chExt cx="31405" cy="26883"/>
              </a:xfrm>
            </p:grpSpPr>
            <p:sp>
              <p:nvSpPr>
                <p:cNvPr id="3498" name="Google Shape;3498;p86"/>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6"/>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0" name="Google Shape;3500;p86"/>
              <p:cNvGrpSpPr/>
              <p:nvPr/>
            </p:nvGrpSpPr>
            <p:grpSpPr>
              <a:xfrm>
                <a:off x="4201550" y="3338278"/>
                <a:ext cx="31405" cy="26930"/>
                <a:chOff x="4201550" y="3338278"/>
                <a:chExt cx="31405" cy="26930"/>
              </a:xfrm>
            </p:grpSpPr>
            <p:sp>
              <p:nvSpPr>
                <p:cNvPr id="3501" name="Google Shape;3501;p86"/>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6"/>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3" name="Google Shape;3503;p86"/>
              <p:cNvGrpSpPr/>
              <p:nvPr/>
            </p:nvGrpSpPr>
            <p:grpSpPr>
              <a:xfrm>
                <a:off x="4238272" y="3369132"/>
                <a:ext cx="31405" cy="27001"/>
                <a:chOff x="4238272" y="3369132"/>
                <a:chExt cx="31405" cy="27001"/>
              </a:xfrm>
            </p:grpSpPr>
            <p:sp>
              <p:nvSpPr>
                <p:cNvPr id="3504" name="Google Shape;3504;p86"/>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6"/>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6" name="Google Shape;3506;p86"/>
            <p:cNvGrpSpPr/>
            <p:nvPr/>
          </p:nvGrpSpPr>
          <p:grpSpPr>
            <a:xfrm>
              <a:off x="4068639" y="3200169"/>
              <a:ext cx="77643" cy="37272"/>
              <a:chOff x="4068639" y="3200169"/>
              <a:chExt cx="77643" cy="37272"/>
            </a:xfrm>
          </p:grpSpPr>
          <p:sp>
            <p:nvSpPr>
              <p:cNvPr id="3507" name="Google Shape;3507;p86"/>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8" name="Google Shape;3508;p86"/>
              <p:cNvGrpSpPr/>
              <p:nvPr/>
            </p:nvGrpSpPr>
            <p:grpSpPr>
              <a:xfrm>
                <a:off x="4114878" y="3200169"/>
                <a:ext cx="31405" cy="26993"/>
                <a:chOff x="4114878" y="3200169"/>
                <a:chExt cx="31405" cy="26993"/>
              </a:xfrm>
            </p:grpSpPr>
            <p:sp>
              <p:nvSpPr>
                <p:cNvPr id="3509" name="Google Shape;3509;p86"/>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6"/>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86"/>
              <p:cNvGrpSpPr/>
              <p:nvPr/>
            </p:nvGrpSpPr>
            <p:grpSpPr>
              <a:xfrm>
                <a:off x="4068639" y="3210535"/>
                <a:ext cx="31499" cy="26906"/>
                <a:chOff x="4068639" y="3210535"/>
                <a:chExt cx="31499" cy="26906"/>
              </a:xfrm>
            </p:grpSpPr>
            <p:sp>
              <p:nvSpPr>
                <p:cNvPr id="3512" name="Google Shape;3512;p86"/>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6"/>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4" name="Google Shape;3514;p86"/>
            <p:cNvGrpSpPr/>
            <p:nvPr/>
          </p:nvGrpSpPr>
          <p:grpSpPr>
            <a:xfrm>
              <a:off x="3869702" y="3066935"/>
              <a:ext cx="382664" cy="190294"/>
              <a:chOff x="3869702" y="3066935"/>
              <a:chExt cx="382664" cy="190294"/>
            </a:xfrm>
          </p:grpSpPr>
          <p:grpSp>
            <p:nvGrpSpPr>
              <p:cNvPr id="3515" name="Google Shape;3515;p86"/>
              <p:cNvGrpSpPr/>
              <p:nvPr/>
            </p:nvGrpSpPr>
            <p:grpSpPr>
              <a:xfrm>
                <a:off x="3888633" y="3082351"/>
                <a:ext cx="351172" cy="160698"/>
                <a:chOff x="3888633" y="3082351"/>
                <a:chExt cx="351172" cy="160698"/>
              </a:xfrm>
            </p:grpSpPr>
            <p:sp>
              <p:nvSpPr>
                <p:cNvPr id="3516" name="Google Shape;3516;p86"/>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6"/>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6"/>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6"/>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6"/>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6"/>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2" name="Google Shape;3522;p86"/>
              <p:cNvGrpSpPr/>
              <p:nvPr/>
            </p:nvGrpSpPr>
            <p:grpSpPr>
              <a:xfrm>
                <a:off x="4143703" y="3066935"/>
                <a:ext cx="37783" cy="32357"/>
                <a:chOff x="4143703" y="3066935"/>
                <a:chExt cx="37783" cy="32357"/>
              </a:xfrm>
            </p:grpSpPr>
            <p:sp>
              <p:nvSpPr>
                <p:cNvPr id="3523" name="Google Shape;3523;p86"/>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6"/>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86"/>
              <p:cNvGrpSpPr/>
              <p:nvPr/>
            </p:nvGrpSpPr>
            <p:grpSpPr>
              <a:xfrm>
                <a:off x="4044565" y="3103563"/>
                <a:ext cx="37783" cy="32451"/>
                <a:chOff x="4044565" y="3103563"/>
                <a:chExt cx="37783" cy="32451"/>
              </a:xfrm>
            </p:grpSpPr>
            <p:sp>
              <p:nvSpPr>
                <p:cNvPr id="3526" name="Google Shape;3526;p86"/>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6"/>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86"/>
              <p:cNvGrpSpPr/>
              <p:nvPr/>
            </p:nvGrpSpPr>
            <p:grpSpPr>
              <a:xfrm>
                <a:off x="4017454" y="3188237"/>
                <a:ext cx="37776" cy="32357"/>
                <a:chOff x="4017454" y="3188237"/>
                <a:chExt cx="37776" cy="32357"/>
              </a:xfrm>
            </p:grpSpPr>
            <p:sp>
              <p:nvSpPr>
                <p:cNvPr id="3529" name="Google Shape;3529;p86"/>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6"/>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1" name="Google Shape;3531;p86"/>
              <p:cNvGrpSpPr/>
              <p:nvPr/>
            </p:nvGrpSpPr>
            <p:grpSpPr>
              <a:xfrm>
                <a:off x="3921548" y="3157509"/>
                <a:ext cx="37783" cy="32357"/>
                <a:chOff x="3921548" y="3157509"/>
                <a:chExt cx="37783" cy="32357"/>
              </a:xfrm>
            </p:grpSpPr>
            <p:sp>
              <p:nvSpPr>
                <p:cNvPr id="3532" name="Google Shape;3532;p86"/>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6"/>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4" name="Google Shape;3534;p86"/>
              <p:cNvGrpSpPr/>
              <p:nvPr/>
            </p:nvGrpSpPr>
            <p:grpSpPr>
              <a:xfrm>
                <a:off x="3939056" y="3211620"/>
                <a:ext cx="37783" cy="32380"/>
                <a:chOff x="3939056" y="3211620"/>
                <a:chExt cx="37783" cy="32380"/>
              </a:xfrm>
            </p:grpSpPr>
            <p:sp>
              <p:nvSpPr>
                <p:cNvPr id="3535" name="Google Shape;3535;p86"/>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6"/>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86"/>
              <p:cNvGrpSpPr/>
              <p:nvPr/>
            </p:nvGrpSpPr>
            <p:grpSpPr>
              <a:xfrm>
                <a:off x="4176240" y="3136965"/>
                <a:ext cx="31405" cy="26930"/>
                <a:chOff x="4176240" y="3136965"/>
                <a:chExt cx="31405" cy="26930"/>
              </a:xfrm>
            </p:grpSpPr>
            <p:sp>
              <p:nvSpPr>
                <p:cNvPr id="3538" name="Google Shape;3538;p86"/>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6"/>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0" name="Google Shape;3540;p86"/>
              <p:cNvGrpSpPr/>
              <p:nvPr/>
            </p:nvGrpSpPr>
            <p:grpSpPr>
              <a:xfrm>
                <a:off x="4133148" y="3152593"/>
                <a:ext cx="31499" cy="27001"/>
                <a:chOff x="4133148" y="3152593"/>
                <a:chExt cx="31499" cy="27001"/>
              </a:xfrm>
            </p:grpSpPr>
            <p:sp>
              <p:nvSpPr>
                <p:cNvPr id="3541" name="Google Shape;3541;p86"/>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6"/>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3" name="Google Shape;3543;p86"/>
              <p:cNvGrpSpPr/>
              <p:nvPr/>
            </p:nvGrpSpPr>
            <p:grpSpPr>
              <a:xfrm>
                <a:off x="4220866" y="3073534"/>
                <a:ext cx="31499" cy="26898"/>
                <a:chOff x="4220866" y="3073534"/>
                <a:chExt cx="31499" cy="26898"/>
              </a:xfrm>
            </p:grpSpPr>
            <p:sp>
              <p:nvSpPr>
                <p:cNvPr id="3544" name="Google Shape;3544;p86"/>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6"/>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6" name="Google Shape;3546;p86"/>
              <p:cNvGrpSpPr/>
              <p:nvPr/>
            </p:nvGrpSpPr>
            <p:grpSpPr>
              <a:xfrm>
                <a:off x="3869702" y="3230323"/>
                <a:ext cx="31499" cy="26906"/>
                <a:chOff x="3869702" y="3230323"/>
                <a:chExt cx="31499" cy="26906"/>
              </a:xfrm>
            </p:grpSpPr>
            <p:sp>
              <p:nvSpPr>
                <p:cNvPr id="3547" name="Google Shape;3547;p86"/>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6"/>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9" name="Google Shape;3549;p86"/>
            <p:cNvGrpSpPr/>
            <p:nvPr/>
          </p:nvGrpSpPr>
          <p:grpSpPr>
            <a:xfrm>
              <a:off x="4271383" y="3065882"/>
              <a:ext cx="304556" cy="341663"/>
              <a:chOff x="4271383" y="3065882"/>
              <a:chExt cx="304556" cy="341663"/>
            </a:xfrm>
          </p:grpSpPr>
          <p:grpSp>
            <p:nvGrpSpPr>
              <p:cNvPr id="3550" name="Google Shape;3550;p86"/>
              <p:cNvGrpSpPr/>
              <p:nvPr/>
            </p:nvGrpSpPr>
            <p:grpSpPr>
              <a:xfrm>
                <a:off x="4293838" y="3078639"/>
                <a:ext cx="269353" cy="311973"/>
                <a:chOff x="4293838" y="3078639"/>
                <a:chExt cx="269353" cy="311973"/>
              </a:xfrm>
            </p:grpSpPr>
            <p:sp>
              <p:nvSpPr>
                <p:cNvPr id="3551" name="Google Shape;3551;p86"/>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6"/>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6"/>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6"/>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6"/>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6"/>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6"/>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6"/>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6"/>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6"/>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6"/>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6"/>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6"/>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6"/>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6"/>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6"/>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6"/>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8" name="Google Shape;3568;p86"/>
              <p:cNvGrpSpPr/>
              <p:nvPr/>
            </p:nvGrpSpPr>
            <p:grpSpPr>
              <a:xfrm>
                <a:off x="4538164" y="3342061"/>
                <a:ext cx="37776" cy="32380"/>
                <a:chOff x="4538164" y="3342061"/>
                <a:chExt cx="37776" cy="32380"/>
              </a:xfrm>
            </p:grpSpPr>
            <p:sp>
              <p:nvSpPr>
                <p:cNvPr id="3569" name="Google Shape;3569;p86"/>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6"/>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1" name="Google Shape;3571;p86"/>
              <p:cNvGrpSpPr/>
              <p:nvPr/>
            </p:nvGrpSpPr>
            <p:grpSpPr>
              <a:xfrm>
                <a:off x="4271383" y="3194742"/>
                <a:ext cx="37783" cy="32420"/>
                <a:chOff x="4271383" y="3194742"/>
                <a:chExt cx="37783" cy="32420"/>
              </a:xfrm>
            </p:grpSpPr>
            <p:sp>
              <p:nvSpPr>
                <p:cNvPr id="3572" name="Google Shape;3572;p86"/>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6"/>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86"/>
              <p:cNvGrpSpPr/>
              <p:nvPr/>
            </p:nvGrpSpPr>
            <p:grpSpPr>
              <a:xfrm>
                <a:off x="4284416" y="3084058"/>
                <a:ext cx="37783" cy="32357"/>
                <a:chOff x="4284416" y="3084058"/>
                <a:chExt cx="37783" cy="32357"/>
              </a:xfrm>
            </p:grpSpPr>
            <p:sp>
              <p:nvSpPr>
                <p:cNvPr id="3575" name="Google Shape;3575;p86"/>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6"/>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7" name="Google Shape;3577;p86"/>
              <p:cNvGrpSpPr/>
              <p:nvPr/>
            </p:nvGrpSpPr>
            <p:grpSpPr>
              <a:xfrm>
                <a:off x="4478697" y="3297561"/>
                <a:ext cx="37776" cy="32451"/>
                <a:chOff x="4478697" y="3297561"/>
                <a:chExt cx="37776" cy="32451"/>
              </a:xfrm>
            </p:grpSpPr>
            <p:sp>
              <p:nvSpPr>
                <p:cNvPr id="3578" name="Google Shape;3578;p86"/>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6"/>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0" name="Google Shape;3580;p86"/>
              <p:cNvGrpSpPr/>
              <p:nvPr/>
            </p:nvGrpSpPr>
            <p:grpSpPr>
              <a:xfrm>
                <a:off x="4411813" y="3331711"/>
                <a:ext cx="37776" cy="32451"/>
                <a:chOff x="4411813" y="3331711"/>
                <a:chExt cx="37776" cy="32451"/>
              </a:xfrm>
            </p:grpSpPr>
            <p:sp>
              <p:nvSpPr>
                <p:cNvPr id="3581" name="Google Shape;3581;p86"/>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6"/>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3" name="Google Shape;3583;p86"/>
              <p:cNvGrpSpPr/>
              <p:nvPr/>
            </p:nvGrpSpPr>
            <p:grpSpPr>
              <a:xfrm>
                <a:off x="4337984" y="3375188"/>
                <a:ext cx="37776" cy="32357"/>
                <a:chOff x="4337984" y="3375188"/>
                <a:chExt cx="37776" cy="32357"/>
              </a:xfrm>
            </p:grpSpPr>
            <p:sp>
              <p:nvSpPr>
                <p:cNvPr id="3584" name="Google Shape;3584;p86"/>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6"/>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6" name="Google Shape;3586;p86"/>
              <p:cNvGrpSpPr/>
              <p:nvPr/>
            </p:nvGrpSpPr>
            <p:grpSpPr>
              <a:xfrm>
                <a:off x="4494867" y="3090530"/>
                <a:ext cx="37878" cy="32451"/>
                <a:chOff x="4494867" y="3090530"/>
                <a:chExt cx="37878" cy="32451"/>
              </a:xfrm>
            </p:grpSpPr>
            <p:sp>
              <p:nvSpPr>
                <p:cNvPr id="3587" name="Google Shape;3587;p86"/>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6"/>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9" name="Google Shape;3589;p86"/>
              <p:cNvGrpSpPr/>
              <p:nvPr/>
            </p:nvGrpSpPr>
            <p:grpSpPr>
              <a:xfrm>
                <a:off x="4525124" y="3207774"/>
                <a:ext cx="37783" cy="32420"/>
                <a:chOff x="4525124" y="3207774"/>
                <a:chExt cx="37783" cy="32420"/>
              </a:xfrm>
            </p:grpSpPr>
            <p:sp>
              <p:nvSpPr>
                <p:cNvPr id="3590" name="Google Shape;3590;p86"/>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6"/>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2" name="Google Shape;3592;p86"/>
              <p:cNvGrpSpPr/>
              <p:nvPr/>
            </p:nvGrpSpPr>
            <p:grpSpPr>
              <a:xfrm>
                <a:off x="4440544" y="3176479"/>
                <a:ext cx="31499" cy="26898"/>
                <a:chOff x="4440544" y="3176479"/>
                <a:chExt cx="31499" cy="26898"/>
              </a:xfrm>
            </p:grpSpPr>
            <p:sp>
              <p:nvSpPr>
                <p:cNvPr id="3593" name="Google Shape;3593;p86"/>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6"/>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5" name="Google Shape;3595;p86"/>
              <p:cNvGrpSpPr/>
              <p:nvPr/>
            </p:nvGrpSpPr>
            <p:grpSpPr>
              <a:xfrm>
                <a:off x="4350545" y="3156400"/>
                <a:ext cx="31405" cy="27001"/>
                <a:chOff x="4350545" y="3156400"/>
                <a:chExt cx="31405" cy="27001"/>
              </a:xfrm>
            </p:grpSpPr>
            <p:sp>
              <p:nvSpPr>
                <p:cNvPr id="3596" name="Google Shape;3596;p86"/>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6"/>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8" name="Google Shape;3598;p86"/>
              <p:cNvGrpSpPr/>
              <p:nvPr/>
            </p:nvGrpSpPr>
            <p:grpSpPr>
              <a:xfrm>
                <a:off x="4376703" y="3255058"/>
                <a:ext cx="31405" cy="27001"/>
                <a:chOff x="4376703" y="3255058"/>
                <a:chExt cx="31405" cy="27001"/>
              </a:xfrm>
            </p:grpSpPr>
            <p:sp>
              <p:nvSpPr>
                <p:cNvPr id="3599" name="Google Shape;3599;p86"/>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6"/>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1" name="Google Shape;3601;p86"/>
              <p:cNvGrpSpPr/>
              <p:nvPr/>
            </p:nvGrpSpPr>
            <p:grpSpPr>
              <a:xfrm>
                <a:off x="4331322" y="3283656"/>
                <a:ext cx="31405" cy="26945"/>
                <a:chOff x="4331322" y="3283656"/>
                <a:chExt cx="31405" cy="26945"/>
              </a:xfrm>
            </p:grpSpPr>
            <p:sp>
              <p:nvSpPr>
                <p:cNvPr id="3602" name="Google Shape;3602;p86"/>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6"/>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86"/>
              <p:cNvGrpSpPr/>
              <p:nvPr/>
            </p:nvGrpSpPr>
            <p:grpSpPr>
              <a:xfrm>
                <a:off x="4380510" y="3065882"/>
                <a:ext cx="31405" cy="26938"/>
                <a:chOff x="4380510" y="3065882"/>
                <a:chExt cx="31405" cy="26938"/>
              </a:xfrm>
            </p:grpSpPr>
            <p:sp>
              <p:nvSpPr>
                <p:cNvPr id="3605" name="Google Shape;3605;p86"/>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6"/>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7" name="Google Shape;3607;p86"/>
            <p:cNvGrpSpPr/>
            <p:nvPr/>
          </p:nvGrpSpPr>
          <p:grpSpPr>
            <a:xfrm>
              <a:off x="4558998" y="3188237"/>
              <a:ext cx="1280131" cy="1052746"/>
              <a:chOff x="4558998" y="3188237"/>
              <a:chExt cx="1280131" cy="1052746"/>
            </a:xfrm>
          </p:grpSpPr>
          <p:sp>
            <p:nvSpPr>
              <p:cNvPr id="3608" name="Google Shape;3608;p86"/>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9" name="Google Shape;3609;p86"/>
              <p:cNvGrpSpPr/>
              <p:nvPr/>
            </p:nvGrpSpPr>
            <p:grpSpPr>
              <a:xfrm>
                <a:off x="4579164" y="3203653"/>
                <a:ext cx="1244833" cy="1020397"/>
                <a:chOff x="4579164" y="3203653"/>
                <a:chExt cx="1244833" cy="1020397"/>
              </a:xfrm>
            </p:grpSpPr>
            <p:sp>
              <p:nvSpPr>
                <p:cNvPr id="3610" name="Google Shape;3610;p86"/>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6"/>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2" name="Google Shape;3612;p86"/>
                <p:cNvGrpSpPr/>
                <p:nvPr/>
              </p:nvGrpSpPr>
              <p:grpSpPr>
                <a:xfrm>
                  <a:off x="4579164" y="3203653"/>
                  <a:ext cx="1244833" cy="1020397"/>
                  <a:chOff x="4579164" y="3203653"/>
                  <a:chExt cx="1244833" cy="1020397"/>
                </a:xfrm>
              </p:grpSpPr>
              <p:sp>
                <p:nvSpPr>
                  <p:cNvPr id="3613" name="Google Shape;3613;p86"/>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6"/>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5" name="Google Shape;3615;p86"/>
                  <p:cNvGrpSpPr/>
                  <p:nvPr/>
                </p:nvGrpSpPr>
                <p:grpSpPr>
                  <a:xfrm>
                    <a:off x="4579164" y="3203653"/>
                    <a:ext cx="1244833" cy="1020397"/>
                    <a:chOff x="4579164" y="3203653"/>
                    <a:chExt cx="1244833" cy="1020397"/>
                  </a:xfrm>
                </p:grpSpPr>
                <p:sp>
                  <p:nvSpPr>
                    <p:cNvPr id="3616" name="Google Shape;3616;p86"/>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6"/>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6"/>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6"/>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6"/>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6"/>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6"/>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6"/>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4" name="Google Shape;3624;p86"/>
                    <p:cNvGrpSpPr/>
                    <p:nvPr/>
                  </p:nvGrpSpPr>
                  <p:grpSpPr>
                    <a:xfrm>
                      <a:off x="4579164" y="3203653"/>
                      <a:ext cx="1244833" cy="1020397"/>
                      <a:chOff x="4579164" y="3203653"/>
                      <a:chExt cx="1244833" cy="1020397"/>
                    </a:xfrm>
                  </p:grpSpPr>
                  <p:sp>
                    <p:nvSpPr>
                      <p:cNvPr id="3625" name="Google Shape;3625;p86"/>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6"/>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6"/>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6"/>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6"/>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6"/>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6"/>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6"/>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6"/>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6"/>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6"/>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6"/>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6"/>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6"/>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9" name="Google Shape;3639;p86"/>
                      <p:cNvGrpSpPr/>
                      <p:nvPr/>
                    </p:nvGrpSpPr>
                    <p:grpSpPr>
                      <a:xfrm>
                        <a:off x="4579164" y="3203653"/>
                        <a:ext cx="1244833" cy="1020397"/>
                        <a:chOff x="4579164" y="3203653"/>
                        <a:chExt cx="1244833" cy="1020397"/>
                      </a:xfrm>
                    </p:grpSpPr>
                    <p:sp>
                      <p:nvSpPr>
                        <p:cNvPr id="3640" name="Google Shape;3640;p86"/>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6"/>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6"/>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6"/>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6"/>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6"/>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6"/>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6"/>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6"/>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6"/>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6"/>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6"/>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6"/>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6"/>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6"/>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6"/>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6"/>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6"/>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6"/>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6"/>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6"/>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6"/>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6"/>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6"/>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4" name="Google Shape;3664;p86"/>
                        <p:cNvGrpSpPr/>
                        <p:nvPr/>
                      </p:nvGrpSpPr>
                      <p:grpSpPr>
                        <a:xfrm>
                          <a:off x="4579164" y="3203653"/>
                          <a:ext cx="1244833" cy="1020397"/>
                          <a:chOff x="4579164" y="3203653"/>
                          <a:chExt cx="1244833" cy="1020397"/>
                        </a:xfrm>
                      </p:grpSpPr>
                      <p:sp>
                        <p:nvSpPr>
                          <p:cNvPr id="3665" name="Google Shape;3665;p86"/>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6" name="Google Shape;3666;p86"/>
                          <p:cNvGrpSpPr/>
                          <p:nvPr/>
                        </p:nvGrpSpPr>
                        <p:grpSpPr>
                          <a:xfrm>
                            <a:off x="4579164" y="3203653"/>
                            <a:ext cx="1244833" cy="1020397"/>
                            <a:chOff x="4579164" y="3203653"/>
                            <a:chExt cx="1244833" cy="1020397"/>
                          </a:xfrm>
                        </p:grpSpPr>
                        <p:sp>
                          <p:nvSpPr>
                            <p:cNvPr id="3667" name="Google Shape;3667;p86"/>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6"/>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6"/>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6"/>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6"/>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6"/>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6"/>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4" name="Google Shape;3674;p86"/>
                            <p:cNvGrpSpPr/>
                            <p:nvPr/>
                          </p:nvGrpSpPr>
                          <p:grpSpPr>
                            <a:xfrm>
                              <a:off x="4579164" y="3203653"/>
                              <a:ext cx="1244833" cy="1020397"/>
                              <a:chOff x="4579164" y="3203653"/>
                              <a:chExt cx="1244833" cy="1020397"/>
                            </a:xfrm>
                          </p:grpSpPr>
                          <p:sp>
                            <p:nvSpPr>
                              <p:cNvPr id="3675" name="Google Shape;3675;p86"/>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6"/>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6"/>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6"/>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6"/>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6"/>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6"/>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6"/>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6"/>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6"/>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6"/>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6"/>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6"/>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8" name="Google Shape;3688;p86"/>
                              <p:cNvGrpSpPr/>
                              <p:nvPr/>
                            </p:nvGrpSpPr>
                            <p:grpSpPr>
                              <a:xfrm>
                                <a:off x="4579164" y="3203653"/>
                                <a:ext cx="1244833" cy="1020397"/>
                                <a:chOff x="4579164" y="3203653"/>
                                <a:chExt cx="1244833" cy="1020397"/>
                              </a:xfrm>
                            </p:grpSpPr>
                            <p:sp>
                              <p:nvSpPr>
                                <p:cNvPr id="3689" name="Google Shape;3689;p86"/>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6"/>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6"/>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6"/>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6"/>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6"/>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6"/>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6" name="Google Shape;3696;p86"/>
                                <p:cNvGrpSpPr/>
                                <p:nvPr/>
                              </p:nvGrpSpPr>
                              <p:grpSpPr>
                                <a:xfrm>
                                  <a:off x="4579164" y="3203653"/>
                                  <a:ext cx="1244833" cy="1020397"/>
                                  <a:chOff x="4579164" y="3203653"/>
                                  <a:chExt cx="1244833" cy="1020397"/>
                                </a:xfrm>
                              </p:grpSpPr>
                              <p:sp>
                                <p:nvSpPr>
                                  <p:cNvPr id="3697" name="Google Shape;3697;p86"/>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6"/>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6"/>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6"/>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6"/>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2" name="Google Shape;3702;p86"/>
                                  <p:cNvGrpSpPr/>
                                  <p:nvPr/>
                                </p:nvGrpSpPr>
                                <p:grpSpPr>
                                  <a:xfrm>
                                    <a:off x="4579164" y="3203653"/>
                                    <a:ext cx="1244833" cy="1020397"/>
                                    <a:chOff x="4579164" y="3203653"/>
                                    <a:chExt cx="1244833" cy="1020397"/>
                                  </a:xfrm>
                                </p:grpSpPr>
                                <p:sp>
                                  <p:nvSpPr>
                                    <p:cNvPr id="3703" name="Google Shape;3703;p86"/>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6"/>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6"/>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6"/>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707" name="Google Shape;3707;p86"/>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6"/>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6"/>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10" name="Google Shape;3710;p86"/>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711" name="Google Shape;3711;p86"/>
              <p:cNvGrpSpPr/>
              <p:nvPr/>
            </p:nvGrpSpPr>
            <p:grpSpPr>
              <a:xfrm>
                <a:off x="4595437" y="3598775"/>
                <a:ext cx="37776" cy="32451"/>
                <a:chOff x="4595437" y="3598775"/>
                <a:chExt cx="37776" cy="32451"/>
              </a:xfrm>
            </p:grpSpPr>
            <p:sp>
              <p:nvSpPr>
                <p:cNvPr id="3712" name="Google Shape;3712;p86"/>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6"/>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4" name="Google Shape;3714;p86"/>
              <p:cNvGrpSpPr/>
              <p:nvPr/>
            </p:nvGrpSpPr>
            <p:grpSpPr>
              <a:xfrm>
                <a:off x="4641864" y="3524443"/>
                <a:ext cx="37776" cy="32380"/>
                <a:chOff x="4641864" y="3524443"/>
                <a:chExt cx="37776" cy="32380"/>
              </a:xfrm>
            </p:grpSpPr>
            <p:sp>
              <p:nvSpPr>
                <p:cNvPr id="3715" name="Google Shape;3715;p86"/>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6"/>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86"/>
              <p:cNvGrpSpPr/>
              <p:nvPr/>
            </p:nvGrpSpPr>
            <p:grpSpPr>
              <a:xfrm>
                <a:off x="4648431" y="3893901"/>
                <a:ext cx="37776" cy="32357"/>
                <a:chOff x="4648431" y="3893901"/>
                <a:chExt cx="37776" cy="32357"/>
              </a:xfrm>
            </p:grpSpPr>
            <p:sp>
              <p:nvSpPr>
                <p:cNvPr id="3718" name="Google Shape;3718;p86"/>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6"/>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86"/>
              <p:cNvGrpSpPr/>
              <p:nvPr/>
            </p:nvGrpSpPr>
            <p:grpSpPr>
              <a:xfrm>
                <a:off x="4567752" y="3722908"/>
                <a:ext cx="37870" cy="32380"/>
                <a:chOff x="4567752" y="3722908"/>
                <a:chExt cx="37870" cy="32380"/>
              </a:xfrm>
            </p:grpSpPr>
            <p:sp>
              <p:nvSpPr>
                <p:cNvPr id="3721" name="Google Shape;3721;p86"/>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6"/>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3" name="Google Shape;3723;p86"/>
              <p:cNvGrpSpPr/>
              <p:nvPr/>
            </p:nvGrpSpPr>
            <p:grpSpPr>
              <a:xfrm>
                <a:off x="4617506" y="3652052"/>
                <a:ext cx="37783" cy="32357"/>
                <a:chOff x="4617506" y="3652052"/>
                <a:chExt cx="37783" cy="32357"/>
              </a:xfrm>
            </p:grpSpPr>
            <p:sp>
              <p:nvSpPr>
                <p:cNvPr id="3724" name="Google Shape;3724;p86"/>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6"/>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86"/>
              <p:cNvGrpSpPr/>
              <p:nvPr/>
            </p:nvGrpSpPr>
            <p:grpSpPr>
              <a:xfrm>
                <a:off x="4739005" y="3554149"/>
                <a:ext cx="37870" cy="32357"/>
                <a:chOff x="4739005" y="3554149"/>
                <a:chExt cx="37870" cy="32357"/>
              </a:xfrm>
            </p:grpSpPr>
            <p:sp>
              <p:nvSpPr>
                <p:cNvPr id="3727" name="Google Shape;3727;p86"/>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6"/>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86"/>
              <p:cNvGrpSpPr/>
              <p:nvPr/>
            </p:nvGrpSpPr>
            <p:grpSpPr>
              <a:xfrm>
                <a:off x="4806557" y="3630258"/>
                <a:ext cx="37776" cy="32364"/>
                <a:chOff x="4806557" y="3630258"/>
                <a:chExt cx="37776" cy="32364"/>
              </a:xfrm>
            </p:grpSpPr>
            <p:sp>
              <p:nvSpPr>
                <p:cNvPr id="3730" name="Google Shape;3730;p86"/>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6"/>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86"/>
              <p:cNvGrpSpPr/>
              <p:nvPr/>
            </p:nvGrpSpPr>
            <p:grpSpPr>
              <a:xfrm>
                <a:off x="4737007" y="4004357"/>
                <a:ext cx="37870" cy="32357"/>
                <a:chOff x="4737007" y="4004357"/>
                <a:chExt cx="37870" cy="32357"/>
              </a:xfrm>
            </p:grpSpPr>
            <p:sp>
              <p:nvSpPr>
                <p:cNvPr id="3733" name="Google Shape;3733;p86"/>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6"/>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86"/>
              <p:cNvGrpSpPr/>
              <p:nvPr/>
            </p:nvGrpSpPr>
            <p:grpSpPr>
              <a:xfrm>
                <a:off x="4773634" y="4208627"/>
                <a:ext cx="37776" cy="32357"/>
                <a:chOff x="4773634" y="4208627"/>
                <a:chExt cx="37776" cy="32357"/>
              </a:xfrm>
            </p:grpSpPr>
            <p:sp>
              <p:nvSpPr>
                <p:cNvPr id="3736" name="Google Shape;3736;p86"/>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6"/>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8" name="Google Shape;3738;p86"/>
              <p:cNvGrpSpPr/>
              <p:nvPr/>
            </p:nvGrpSpPr>
            <p:grpSpPr>
              <a:xfrm>
                <a:off x="4888282" y="4074764"/>
                <a:ext cx="37776" cy="32451"/>
                <a:chOff x="4888282" y="4074764"/>
                <a:chExt cx="37776" cy="32451"/>
              </a:xfrm>
            </p:grpSpPr>
            <p:sp>
              <p:nvSpPr>
                <p:cNvPr id="3739" name="Google Shape;3739;p86"/>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6"/>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1" name="Google Shape;3741;p86"/>
              <p:cNvGrpSpPr/>
              <p:nvPr/>
            </p:nvGrpSpPr>
            <p:grpSpPr>
              <a:xfrm>
                <a:off x="4901315" y="3804271"/>
                <a:ext cx="37776" cy="32364"/>
                <a:chOff x="4901315" y="3804271"/>
                <a:chExt cx="37776" cy="32364"/>
              </a:xfrm>
            </p:grpSpPr>
            <p:sp>
              <p:nvSpPr>
                <p:cNvPr id="3742" name="Google Shape;3742;p86"/>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6"/>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4" name="Google Shape;3744;p86"/>
              <p:cNvGrpSpPr/>
              <p:nvPr/>
            </p:nvGrpSpPr>
            <p:grpSpPr>
              <a:xfrm>
                <a:off x="4866394" y="3715035"/>
                <a:ext cx="37846" cy="32357"/>
                <a:chOff x="4866394" y="3715035"/>
                <a:chExt cx="37846" cy="32357"/>
              </a:xfrm>
            </p:grpSpPr>
            <p:sp>
              <p:nvSpPr>
                <p:cNvPr id="3745" name="Google Shape;3745;p86"/>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6"/>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86"/>
              <p:cNvGrpSpPr/>
              <p:nvPr/>
            </p:nvGrpSpPr>
            <p:grpSpPr>
              <a:xfrm>
                <a:off x="4979233" y="3839798"/>
                <a:ext cx="37878" cy="32420"/>
                <a:chOff x="4979233" y="3839798"/>
                <a:chExt cx="37878" cy="32420"/>
              </a:xfrm>
            </p:grpSpPr>
            <p:sp>
              <p:nvSpPr>
                <p:cNvPr id="3748" name="Google Shape;3748;p86"/>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6"/>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86"/>
              <p:cNvGrpSpPr/>
              <p:nvPr/>
            </p:nvGrpSpPr>
            <p:grpSpPr>
              <a:xfrm>
                <a:off x="4790662" y="3679147"/>
                <a:ext cx="37783" cy="32380"/>
                <a:chOff x="4790662" y="3679147"/>
                <a:chExt cx="37783" cy="32380"/>
              </a:xfrm>
            </p:grpSpPr>
            <p:sp>
              <p:nvSpPr>
                <p:cNvPr id="3751" name="Google Shape;3751;p86"/>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6"/>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86"/>
              <p:cNvGrpSpPr/>
              <p:nvPr/>
            </p:nvGrpSpPr>
            <p:grpSpPr>
              <a:xfrm>
                <a:off x="4857263" y="3557861"/>
                <a:ext cx="37776" cy="32357"/>
                <a:chOff x="4857263" y="3557861"/>
                <a:chExt cx="37776" cy="32357"/>
              </a:xfrm>
            </p:grpSpPr>
            <p:sp>
              <p:nvSpPr>
                <p:cNvPr id="3754" name="Google Shape;3754;p86"/>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6"/>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86"/>
              <p:cNvGrpSpPr/>
              <p:nvPr/>
            </p:nvGrpSpPr>
            <p:grpSpPr>
              <a:xfrm>
                <a:off x="4883902" y="3648033"/>
                <a:ext cx="37783" cy="32380"/>
                <a:chOff x="4883902" y="3648033"/>
                <a:chExt cx="37783" cy="32380"/>
              </a:xfrm>
            </p:grpSpPr>
            <p:sp>
              <p:nvSpPr>
                <p:cNvPr id="3757" name="Google Shape;3757;p86"/>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6"/>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86"/>
              <p:cNvGrpSpPr/>
              <p:nvPr/>
            </p:nvGrpSpPr>
            <p:grpSpPr>
              <a:xfrm>
                <a:off x="4907780" y="3347220"/>
                <a:ext cx="37878" cy="32357"/>
                <a:chOff x="4907780" y="3347220"/>
                <a:chExt cx="37878" cy="32357"/>
              </a:xfrm>
            </p:grpSpPr>
            <p:sp>
              <p:nvSpPr>
                <p:cNvPr id="3760" name="Google Shape;3760;p86"/>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6"/>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86"/>
              <p:cNvGrpSpPr/>
              <p:nvPr/>
            </p:nvGrpSpPr>
            <p:grpSpPr>
              <a:xfrm>
                <a:off x="5065048" y="3738150"/>
                <a:ext cx="37783" cy="32364"/>
                <a:chOff x="5065048" y="3738150"/>
                <a:chExt cx="37783" cy="32364"/>
              </a:xfrm>
            </p:grpSpPr>
            <p:sp>
              <p:nvSpPr>
                <p:cNvPr id="3763" name="Google Shape;3763;p86"/>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6"/>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86"/>
              <p:cNvGrpSpPr/>
              <p:nvPr/>
            </p:nvGrpSpPr>
            <p:grpSpPr>
              <a:xfrm>
                <a:off x="5071616" y="3284615"/>
                <a:ext cx="37783" cy="32357"/>
                <a:chOff x="5071616" y="3284615"/>
                <a:chExt cx="37783" cy="32357"/>
              </a:xfrm>
            </p:grpSpPr>
            <p:sp>
              <p:nvSpPr>
                <p:cNvPr id="3766" name="Google Shape;3766;p86"/>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6"/>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86"/>
              <p:cNvGrpSpPr/>
              <p:nvPr/>
            </p:nvGrpSpPr>
            <p:grpSpPr>
              <a:xfrm>
                <a:off x="5389291" y="3759921"/>
                <a:ext cx="37783" cy="32380"/>
                <a:chOff x="5389291" y="3759921"/>
                <a:chExt cx="37783" cy="32380"/>
              </a:xfrm>
            </p:grpSpPr>
            <p:sp>
              <p:nvSpPr>
                <p:cNvPr id="3769" name="Google Shape;3769;p86"/>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6"/>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86"/>
              <p:cNvGrpSpPr/>
              <p:nvPr/>
            </p:nvGrpSpPr>
            <p:grpSpPr>
              <a:xfrm>
                <a:off x="5431534" y="3632932"/>
                <a:ext cx="37878" cy="32451"/>
                <a:chOff x="5431534" y="3632932"/>
                <a:chExt cx="37878" cy="32451"/>
              </a:xfrm>
            </p:grpSpPr>
            <p:sp>
              <p:nvSpPr>
                <p:cNvPr id="3772" name="Google Shape;3772;p86"/>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6"/>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86"/>
              <p:cNvGrpSpPr/>
              <p:nvPr/>
            </p:nvGrpSpPr>
            <p:grpSpPr>
              <a:xfrm>
                <a:off x="5540755" y="3544829"/>
                <a:ext cx="37783" cy="32357"/>
                <a:chOff x="5540755" y="3544829"/>
                <a:chExt cx="37783" cy="32357"/>
              </a:xfrm>
            </p:grpSpPr>
            <p:sp>
              <p:nvSpPr>
                <p:cNvPr id="3775" name="Google Shape;3775;p86"/>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6"/>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86"/>
              <p:cNvGrpSpPr/>
              <p:nvPr/>
            </p:nvGrpSpPr>
            <p:grpSpPr>
              <a:xfrm>
                <a:off x="5579293" y="3412107"/>
                <a:ext cx="37776" cy="32357"/>
                <a:chOff x="5579293" y="3412107"/>
                <a:chExt cx="37776" cy="32357"/>
              </a:xfrm>
            </p:grpSpPr>
            <p:sp>
              <p:nvSpPr>
                <p:cNvPr id="3778" name="Google Shape;3778;p86"/>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6"/>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86"/>
              <p:cNvGrpSpPr/>
              <p:nvPr/>
            </p:nvGrpSpPr>
            <p:grpSpPr>
              <a:xfrm>
                <a:off x="5801346" y="3284615"/>
                <a:ext cx="37783" cy="32357"/>
                <a:chOff x="5801346" y="3284615"/>
                <a:chExt cx="37783" cy="32357"/>
              </a:xfrm>
            </p:grpSpPr>
            <p:sp>
              <p:nvSpPr>
                <p:cNvPr id="3781" name="Google Shape;3781;p86"/>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6"/>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3" name="Google Shape;3783;p86"/>
              <p:cNvGrpSpPr/>
              <p:nvPr/>
            </p:nvGrpSpPr>
            <p:grpSpPr>
              <a:xfrm>
                <a:off x="5763578" y="3399067"/>
                <a:ext cx="37776" cy="32364"/>
                <a:chOff x="5763578" y="3399067"/>
                <a:chExt cx="37776" cy="32364"/>
              </a:xfrm>
            </p:grpSpPr>
            <p:sp>
              <p:nvSpPr>
                <p:cNvPr id="3784" name="Google Shape;3784;p86"/>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6"/>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6" name="Google Shape;3786;p86"/>
              <p:cNvGrpSpPr/>
              <p:nvPr/>
            </p:nvGrpSpPr>
            <p:grpSpPr>
              <a:xfrm>
                <a:off x="5395858" y="3230952"/>
                <a:ext cx="37776" cy="32364"/>
                <a:chOff x="5395858" y="3230952"/>
                <a:chExt cx="37776" cy="32364"/>
              </a:xfrm>
            </p:grpSpPr>
            <p:sp>
              <p:nvSpPr>
                <p:cNvPr id="3787" name="Google Shape;3787;p86"/>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6"/>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86"/>
              <p:cNvGrpSpPr/>
              <p:nvPr/>
            </p:nvGrpSpPr>
            <p:grpSpPr>
              <a:xfrm>
                <a:off x="5264088" y="3188237"/>
                <a:ext cx="37776" cy="32357"/>
                <a:chOff x="5264088" y="3188237"/>
                <a:chExt cx="37776" cy="32357"/>
              </a:xfrm>
            </p:grpSpPr>
            <p:sp>
              <p:nvSpPr>
                <p:cNvPr id="3790" name="Google Shape;3790;p86"/>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6"/>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86"/>
              <p:cNvGrpSpPr/>
              <p:nvPr/>
            </p:nvGrpSpPr>
            <p:grpSpPr>
              <a:xfrm>
                <a:off x="5585758" y="3237425"/>
                <a:ext cx="37878" cy="32357"/>
                <a:chOff x="5585758" y="3237425"/>
                <a:chExt cx="37878" cy="32357"/>
              </a:xfrm>
            </p:grpSpPr>
            <p:sp>
              <p:nvSpPr>
                <p:cNvPr id="3793" name="Google Shape;3793;p86"/>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6"/>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86"/>
              <p:cNvGrpSpPr/>
              <p:nvPr/>
            </p:nvGrpSpPr>
            <p:grpSpPr>
              <a:xfrm>
                <a:off x="4874196" y="3291088"/>
                <a:ext cx="37878" cy="32451"/>
                <a:chOff x="4874196" y="3291088"/>
                <a:chExt cx="37878" cy="32451"/>
              </a:xfrm>
            </p:grpSpPr>
            <p:sp>
              <p:nvSpPr>
                <p:cNvPr id="3796" name="Google Shape;3796;p86"/>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6"/>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86"/>
              <p:cNvGrpSpPr/>
              <p:nvPr/>
            </p:nvGrpSpPr>
            <p:grpSpPr>
              <a:xfrm>
                <a:off x="5197770" y="3785466"/>
                <a:ext cx="37783" cy="32427"/>
                <a:chOff x="5197770" y="3785466"/>
                <a:chExt cx="37783" cy="32427"/>
              </a:xfrm>
            </p:grpSpPr>
            <p:sp>
              <p:nvSpPr>
                <p:cNvPr id="3799" name="Google Shape;3799;p86"/>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6"/>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86"/>
              <p:cNvGrpSpPr/>
              <p:nvPr/>
            </p:nvGrpSpPr>
            <p:grpSpPr>
              <a:xfrm>
                <a:off x="5177699" y="3492117"/>
                <a:ext cx="37776" cy="32357"/>
                <a:chOff x="5177699" y="3492117"/>
                <a:chExt cx="37776" cy="32357"/>
              </a:xfrm>
            </p:grpSpPr>
            <p:sp>
              <p:nvSpPr>
                <p:cNvPr id="3802" name="Google Shape;3802;p86"/>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6"/>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86"/>
              <p:cNvGrpSpPr/>
              <p:nvPr/>
            </p:nvGrpSpPr>
            <p:grpSpPr>
              <a:xfrm>
                <a:off x="5349431" y="3622346"/>
                <a:ext cx="37870" cy="32380"/>
                <a:chOff x="5349431" y="3622346"/>
                <a:chExt cx="37870" cy="32380"/>
              </a:xfrm>
            </p:grpSpPr>
            <p:sp>
              <p:nvSpPr>
                <p:cNvPr id="3805" name="Google Shape;3805;p86"/>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6"/>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86"/>
              <p:cNvGrpSpPr/>
              <p:nvPr/>
            </p:nvGrpSpPr>
            <p:grpSpPr>
              <a:xfrm>
                <a:off x="5068855" y="3563980"/>
                <a:ext cx="53954" cy="46223"/>
                <a:chOff x="5068855" y="3563980"/>
                <a:chExt cx="53954" cy="46223"/>
              </a:xfrm>
            </p:grpSpPr>
            <p:sp>
              <p:nvSpPr>
                <p:cNvPr id="3808" name="Google Shape;3808;p86"/>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6"/>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86"/>
              <p:cNvGrpSpPr/>
              <p:nvPr/>
            </p:nvGrpSpPr>
            <p:grpSpPr>
              <a:xfrm>
                <a:off x="5037654" y="3392507"/>
                <a:ext cx="37870" cy="32451"/>
                <a:chOff x="5037654" y="3392507"/>
                <a:chExt cx="37870" cy="32451"/>
              </a:xfrm>
            </p:grpSpPr>
            <p:sp>
              <p:nvSpPr>
                <p:cNvPr id="3811" name="Google Shape;3811;p86"/>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6"/>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3" name="Google Shape;3813;p86"/>
              <p:cNvGrpSpPr/>
              <p:nvPr/>
            </p:nvGrpSpPr>
            <p:grpSpPr>
              <a:xfrm>
                <a:off x="5456560" y="3368629"/>
                <a:ext cx="37870" cy="32451"/>
                <a:chOff x="5456560" y="3368629"/>
                <a:chExt cx="37870" cy="32451"/>
              </a:xfrm>
            </p:grpSpPr>
            <p:sp>
              <p:nvSpPr>
                <p:cNvPr id="3814" name="Google Shape;3814;p86"/>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6"/>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86"/>
              <p:cNvGrpSpPr/>
              <p:nvPr/>
            </p:nvGrpSpPr>
            <p:grpSpPr>
              <a:xfrm>
                <a:off x="4755749" y="3501516"/>
                <a:ext cx="46246" cy="39608"/>
                <a:chOff x="4755749" y="3501516"/>
                <a:chExt cx="46246" cy="39608"/>
              </a:xfrm>
            </p:grpSpPr>
            <p:sp>
              <p:nvSpPr>
                <p:cNvPr id="3817" name="Google Shape;3817;p86"/>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6"/>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86"/>
              <p:cNvGrpSpPr/>
              <p:nvPr/>
            </p:nvGrpSpPr>
            <p:grpSpPr>
              <a:xfrm>
                <a:off x="4681346" y="3485582"/>
                <a:ext cx="37783" cy="32427"/>
                <a:chOff x="4681346" y="3485582"/>
                <a:chExt cx="37783" cy="32427"/>
              </a:xfrm>
            </p:grpSpPr>
            <p:sp>
              <p:nvSpPr>
                <p:cNvPr id="3820" name="Google Shape;3820;p86"/>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6"/>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86"/>
              <p:cNvGrpSpPr/>
              <p:nvPr/>
            </p:nvGrpSpPr>
            <p:grpSpPr>
              <a:xfrm>
                <a:off x="4767067" y="3291088"/>
                <a:ext cx="37878" cy="32451"/>
                <a:chOff x="4767067" y="3291088"/>
                <a:chExt cx="37878" cy="32451"/>
              </a:xfrm>
            </p:grpSpPr>
            <p:sp>
              <p:nvSpPr>
                <p:cNvPr id="3823" name="Google Shape;3823;p86"/>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6"/>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5" name="Google Shape;3825;p86"/>
              <p:cNvGrpSpPr/>
              <p:nvPr/>
            </p:nvGrpSpPr>
            <p:grpSpPr>
              <a:xfrm>
                <a:off x="4687819" y="3405539"/>
                <a:ext cx="37776" cy="32451"/>
                <a:chOff x="4687819" y="3405539"/>
                <a:chExt cx="37776" cy="32451"/>
              </a:xfrm>
            </p:grpSpPr>
            <p:sp>
              <p:nvSpPr>
                <p:cNvPr id="3826" name="Google Shape;3826;p86"/>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6"/>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8" name="Google Shape;3828;p86"/>
              <p:cNvGrpSpPr/>
              <p:nvPr/>
            </p:nvGrpSpPr>
            <p:grpSpPr>
              <a:xfrm>
                <a:off x="4923101" y="3444809"/>
                <a:ext cx="52813" cy="45318"/>
                <a:chOff x="4923101" y="3444809"/>
                <a:chExt cx="52813" cy="45318"/>
              </a:xfrm>
            </p:grpSpPr>
            <p:sp>
              <p:nvSpPr>
                <p:cNvPr id="3829" name="Google Shape;3829;p86"/>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6"/>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86"/>
              <p:cNvGrpSpPr/>
              <p:nvPr/>
            </p:nvGrpSpPr>
            <p:grpSpPr>
              <a:xfrm>
                <a:off x="4846040" y="3654750"/>
                <a:ext cx="31405" cy="26993"/>
                <a:chOff x="4846040" y="3654750"/>
                <a:chExt cx="31405" cy="26993"/>
              </a:xfrm>
            </p:grpSpPr>
            <p:sp>
              <p:nvSpPr>
                <p:cNvPr id="3832" name="Google Shape;3832;p86"/>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6"/>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86"/>
              <p:cNvGrpSpPr/>
              <p:nvPr/>
            </p:nvGrpSpPr>
            <p:grpSpPr>
              <a:xfrm>
                <a:off x="4925673" y="3691700"/>
                <a:ext cx="40253" cy="34472"/>
                <a:chOff x="4925673" y="3691700"/>
                <a:chExt cx="40253" cy="34472"/>
              </a:xfrm>
            </p:grpSpPr>
            <p:sp>
              <p:nvSpPr>
                <p:cNvPr id="3835" name="Google Shape;3835;p86"/>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6"/>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86"/>
              <p:cNvGrpSpPr/>
              <p:nvPr/>
            </p:nvGrpSpPr>
            <p:grpSpPr>
              <a:xfrm>
                <a:off x="4894653" y="3740848"/>
                <a:ext cx="31405" cy="26906"/>
                <a:chOff x="4894653" y="3740848"/>
                <a:chExt cx="31405" cy="26906"/>
              </a:xfrm>
            </p:grpSpPr>
            <p:sp>
              <p:nvSpPr>
                <p:cNvPr id="3838" name="Google Shape;3838;p86"/>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6"/>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86"/>
              <p:cNvGrpSpPr/>
              <p:nvPr/>
            </p:nvGrpSpPr>
            <p:grpSpPr>
              <a:xfrm>
                <a:off x="4962300" y="3696348"/>
                <a:ext cx="38255" cy="32773"/>
                <a:chOff x="4962300" y="3696348"/>
                <a:chExt cx="38255" cy="32773"/>
              </a:xfrm>
            </p:grpSpPr>
            <p:sp>
              <p:nvSpPr>
                <p:cNvPr id="3841" name="Google Shape;3841;p86"/>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6"/>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86"/>
              <p:cNvGrpSpPr/>
              <p:nvPr/>
            </p:nvGrpSpPr>
            <p:grpSpPr>
              <a:xfrm>
                <a:off x="4980185" y="3743349"/>
                <a:ext cx="31499" cy="26969"/>
                <a:chOff x="4980185" y="3743349"/>
                <a:chExt cx="31499" cy="26969"/>
              </a:xfrm>
            </p:grpSpPr>
            <p:sp>
              <p:nvSpPr>
                <p:cNvPr id="3844" name="Google Shape;3844;p86"/>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6"/>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6" name="Google Shape;3846;p86"/>
              <p:cNvGrpSpPr/>
              <p:nvPr/>
            </p:nvGrpSpPr>
            <p:grpSpPr>
              <a:xfrm>
                <a:off x="5013768" y="3734312"/>
                <a:ext cx="31499" cy="26969"/>
                <a:chOff x="5013768" y="3734312"/>
                <a:chExt cx="31499" cy="26969"/>
              </a:xfrm>
            </p:grpSpPr>
            <p:sp>
              <p:nvSpPr>
                <p:cNvPr id="3847" name="Google Shape;3847;p86"/>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6"/>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86"/>
              <p:cNvGrpSpPr/>
              <p:nvPr/>
            </p:nvGrpSpPr>
            <p:grpSpPr>
              <a:xfrm>
                <a:off x="5036703" y="3764545"/>
                <a:ext cx="31499" cy="26898"/>
                <a:chOff x="5036703" y="3764545"/>
                <a:chExt cx="31499" cy="26898"/>
              </a:xfrm>
            </p:grpSpPr>
            <p:sp>
              <p:nvSpPr>
                <p:cNvPr id="3850" name="Google Shape;3850;p86"/>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6"/>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86"/>
              <p:cNvGrpSpPr/>
              <p:nvPr/>
            </p:nvGrpSpPr>
            <p:grpSpPr>
              <a:xfrm>
                <a:off x="4953546" y="3768352"/>
                <a:ext cx="31405" cy="26898"/>
                <a:chOff x="4953546" y="3768352"/>
                <a:chExt cx="31405" cy="26898"/>
              </a:xfrm>
            </p:grpSpPr>
            <p:sp>
              <p:nvSpPr>
                <p:cNvPr id="3853" name="Google Shape;3853;p86"/>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6"/>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86"/>
              <p:cNvGrpSpPr/>
              <p:nvPr/>
            </p:nvGrpSpPr>
            <p:grpSpPr>
              <a:xfrm>
                <a:off x="4964770" y="3814016"/>
                <a:ext cx="31499" cy="26993"/>
                <a:chOff x="4964770" y="3814016"/>
                <a:chExt cx="31499" cy="26993"/>
              </a:xfrm>
            </p:grpSpPr>
            <p:sp>
              <p:nvSpPr>
                <p:cNvPr id="3856" name="Google Shape;3856;p86"/>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6"/>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86"/>
              <p:cNvGrpSpPr/>
              <p:nvPr/>
            </p:nvGrpSpPr>
            <p:grpSpPr>
              <a:xfrm>
                <a:off x="4923290" y="3800504"/>
                <a:ext cx="31468" cy="26898"/>
                <a:chOff x="4923290" y="3800504"/>
                <a:chExt cx="31468" cy="26898"/>
              </a:xfrm>
            </p:grpSpPr>
            <p:sp>
              <p:nvSpPr>
                <p:cNvPr id="3859" name="Google Shape;3859;p86"/>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6"/>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1" name="Google Shape;3861;p86"/>
              <p:cNvGrpSpPr/>
              <p:nvPr/>
            </p:nvGrpSpPr>
            <p:grpSpPr>
              <a:xfrm>
                <a:off x="5108534" y="3650943"/>
                <a:ext cx="31405" cy="26993"/>
                <a:chOff x="5108534" y="3650943"/>
                <a:chExt cx="31405" cy="26993"/>
              </a:xfrm>
            </p:grpSpPr>
            <p:sp>
              <p:nvSpPr>
                <p:cNvPr id="3862" name="Google Shape;3862;p86"/>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6"/>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86"/>
              <p:cNvGrpSpPr/>
              <p:nvPr/>
            </p:nvGrpSpPr>
            <p:grpSpPr>
              <a:xfrm>
                <a:off x="5119380" y="3760739"/>
                <a:ext cx="31499" cy="26993"/>
                <a:chOff x="5119380" y="3760739"/>
                <a:chExt cx="31499" cy="26993"/>
              </a:xfrm>
            </p:grpSpPr>
            <p:sp>
              <p:nvSpPr>
                <p:cNvPr id="3865" name="Google Shape;3865;p86"/>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6"/>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86"/>
              <p:cNvGrpSpPr/>
              <p:nvPr/>
            </p:nvGrpSpPr>
            <p:grpSpPr>
              <a:xfrm>
                <a:off x="5119380" y="3788235"/>
                <a:ext cx="31499" cy="26993"/>
                <a:chOff x="5119380" y="3788235"/>
                <a:chExt cx="31499" cy="26993"/>
              </a:xfrm>
            </p:grpSpPr>
            <p:sp>
              <p:nvSpPr>
                <p:cNvPr id="3868" name="Google Shape;3868;p86"/>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6"/>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0" name="Google Shape;3870;p86"/>
              <p:cNvGrpSpPr/>
              <p:nvPr/>
            </p:nvGrpSpPr>
            <p:grpSpPr>
              <a:xfrm>
                <a:off x="5158005" y="3875284"/>
                <a:ext cx="31405" cy="27001"/>
                <a:chOff x="5158005" y="3875284"/>
                <a:chExt cx="31405" cy="27001"/>
              </a:xfrm>
            </p:grpSpPr>
            <p:sp>
              <p:nvSpPr>
                <p:cNvPr id="3871" name="Google Shape;3871;p86"/>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6"/>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3" name="Google Shape;3873;p86"/>
              <p:cNvGrpSpPr/>
              <p:nvPr/>
            </p:nvGrpSpPr>
            <p:grpSpPr>
              <a:xfrm>
                <a:off x="5233163" y="3764545"/>
                <a:ext cx="31499" cy="26898"/>
                <a:chOff x="5233163" y="3764545"/>
                <a:chExt cx="31499" cy="26898"/>
              </a:xfrm>
            </p:grpSpPr>
            <p:sp>
              <p:nvSpPr>
                <p:cNvPr id="3874" name="Google Shape;3874;p86"/>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6"/>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6" name="Google Shape;3876;p86"/>
              <p:cNvGrpSpPr/>
              <p:nvPr/>
            </p:nvGrpSpPr>
            <p:grpSpPr>
              <a:xfrm>
                <a:off x="5276168" y="3805545"/>
                <a:ext cx="31499" cy="26906"/>
                <a:chOff x="5276168" y="3805545"/>
                <a:chExt cx="31499" cy="26906"/>
              </a:xfrm>
            </p:grpSpPr>
            <p:sp>
              <p:nvSpPr>
                <p:cNvPr id="3877" name="Google Shape;3877;p86"/>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6"/>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86"/>
              <p:cNvGrpSpPr/>
              <p:nvPr/>
            </p:nvGrpSpPr>
            <p:grpSpPr>
              <a:xfrm>
                <a:off x="5294053" y="3851933"/>
                <a:ext cx="31405" cy="26945"/>
                <a:chOff x="5294053" y="3851933"/>
                <a:chExt cx="31405" cy="26945"/>
              </a:xfrm>
            </p:grpSpPr>
            <p:sp>
              <p:nvSpPr>
                <p:cNvPr id="3880" name="Google Shape;3880;p86"/>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6"/>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2" name="Google Shape;3882;p86"/>
              <p:cNvGrpSpPr/>
              <p:nvPr/>
            </p:nvGrpSpPr>
            <p:grpSpPr>
              <a:xfrm>
                <a:off x="5341723" y="3851902"/>
                <a:ext cx="31405" cy="26977"/>
                <a:chOff x="5341723" y="3851902"/>
                <a:chExt cx="31405" cy="26977"/>
              </a:xfrm>
            </p:grpSpPr>
            <p:sp>
              <p:nvSpPr>
                <p:cNvPr id="3883" name="Google Shape;3883;p86"/>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6"/>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86"/>
              <p:cNvGrpSpPr/>
              <p:nvPr/>
            </p:nvGrpSpPr>
            <p:grpSpPr>
              <a:xfrm>
                <a:off x="5054871" y="3507855"/>
                <a:ext cx="31405" cy="26993"/>
                <a:chOff x="5054871" y="3507855"/>
                <a:chExt cx="31405" cy="26993"/>
              </a:xfrm>
            </p:grpSpPr>
            <p:sp>
              <p:nvSpPr>
                <p:cNvPr id="3886" name="Google Shape;3886;p86"/>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6"/>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8" name="Google Shape;3888;p86"/>
              <p:cNvGrpSpPr/>
              <p:nvPr/>
            </p:nvGrpSpPr>
            <p:grpSpPr>
              <a:xfrm>
                <a:off x="4876579" y="3675325"/>
                <a:ext cx="31405" cy="26969"/>
                <a:chOff x="4876579" y="3675325"/>
                <a:chExt cx="31405" cy="26969"/>
              </a:xfrm>
            </p:grpSpPr>
            <p:sp>
              <p:nvSpPr>
                <p:cNvPr id="3889" name="Google Shape;3889;p86"/>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6"/>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1" name="Google Shape;3891;p86"/>
              <p:cNvGrpSpPr/>
              <p:nvPr/>
            </p:nvGrpSpPr>
            <p:grpSpPr>
              <a:xfrm>
                <a:off x="4842233" y="3688333"/>
                <a:ext cx="31405" cy="26993"/>
                <a:chOff x="4842233" y="3688333"/>
                <a:chExt cx="31405" cy="26993"/>
              </a:xfrm>
            </p:grpSpPr>
            <p:sp>
              <p:nvSpPr>
                <p:cNvPr id="3892" name="Google Shape;3892;p86"/>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6"/>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4" name="Google Shape;3894;p86"/>
              <p:cNvGrpSpPr/>
              <p:nvPr/>
            </p:nvGrpSpPr>
            <p:grpSpPr>
              <a:xfrm>
                <a:off x="5187876" y="3608032"/>
                <a:ext cx="31405" cy="27001"/>
                <a:chOff x="5187876" y="3608032"/>
                <a:chExt cx="31405" cy="27001"/>
              </a:xfrm>
            </p:grpSpPr>
            <p:sp>
              <p:nvSpPr>
                <p:cNvPr id="3895" name="Google Shape;3895;p86"/>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6"/>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7" name="Google Shape;3897;p86"/>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6"/>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9" name="Google Shape;3899;p86"/>
              <p:cNvGrpSpPr/>
              <p:nvPr/>
            </p:nvGrpSpPr>
            <p:grpSpPr>
              <a:xfrm>
                <a:off x="5269224" y="3304167"/>
                <a:ext cx="40253" cy="34402"/>
                <a:chOff x="5269224" y="3304167"/>
                <a:chExt cx="40253" cy="34402"/>
              </a:xfrm>
            </p:grpSpPr>
            <p:sp>
              <p:nvSpPr>
                <p:cNvPr id="3900" name="Google Shape;3900;p86"/>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6"/>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86"/>
              <p:cNvGrpSpPr/>
              <p:nvPr/>
            </p:nvGrpSpPr>
            <p:grpSpPr>
              <a:xfrm>
                <a:off x="5327354" y="3476615"/>
                <a:ext cx="49864" cy="42723"/>
                <a:chOff x="5327354" y="3476615"/>
                <a:chExt cx="49864" cy="42723"/>
              </a:xfrm>
            </p:grpSpPr>
            <p:sp>
              <p:nvSpPr>
                <p:cNvPr id="3903" name="Google Shape;3903;p86"/>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6"/>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5" name="Google Shape;3905;p86"/>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6"/>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7" name="Google Shape;3907;p86"/>
              <p:cNvGrpSpPr/>
              <p:nvPr/>
            </p:nvGrpSpPr>
            <p:grpSpPr>
              <a:xfrm>
                <a:off x="5341723" y="3775957"/>
                <a:ext cx="31405" cy="26898"/>
                <a:chOff x="5341723" y="3775957"/>
                <a:chExt cx="31405" cy="26898"/>
              </a:xfrm>
            </p:grpSpPr>
            <p:sp>
              <p:nvSpPr>
                <p:cNvPr id="3908" name="Google Shape;3908;p86"/>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6"/>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86"/>
              <p:cNvGrpSpPr/>
              <p:nvPr/>
            </p:nvGrpSpPr>
            <p:grpSpPr>
              <a:xfrm>
                <a:off x="5439053" y="3699274"/>
                <a:ext cx="31405" cy="26898"/>
                <a:chOff x="5439053" y="3699274"/>
                <a:chExt cx="31405" cy="26898"/>
              </a:xfrm>
            </p:grpSpPr>
            <p:sp>
              <p:nvSpPr>
                <p:cNvPr id="3911" name="Google Shape;3911;p86"/>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6"/>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86"/>
              <p:cNvGrpSpPr/>
              <p:nvPr/>
            </p:nvGrpSpPr>
            <p:grpSpPr>
              <a:xfrm>
                <a:off x="5412414" y="3622307"/>
                <a:ext cx="31499" cy="26993"/>
                <a:chOff x="5412414" y="3622307"/>
                <a:chExt cx="31499" cy="26993"/>
              </a:xfrm>
            </p:grpSpPr>
            <p:sp>
              <p:nvSpPr>
                <p:cNvPr id="3914" name="Google Shape;3914;p86"/>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6"/>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86"/>
              <p:cNvGrpSpPr/>
              <p:nvPr/>
            </p:nvGrpSpPr>
            <p:grpSpPr>
              <a:xfrm>
                <a:off x="5476254" y="3473949"/>
                <a:ext cx="26835" cy="26930"/>
                <a:chOff x="5476254" y="3473949"/>
                <a:chExt cx="26835" cy="26930"/>
              </a:xfrm>
            </p:grpSpPr>
            <p:sp>
              <p:nvSpPr>
                <p:cNvPr id="3917" name="Google Shape;3917;p86"/>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6"/>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86"/>
              <p:cNvGrpSpPr/>
              <p:nvPr/>
            </p:nvGrpSpPr>
            <p:grpSpPr>
              <a:xfrm>
                <a:off x="5564547" y="3481594"/>
                <a:ext cx="31397" cy="26898"/>
                <a:chOff x="5564547" y="3481594"/>
                <a:chExt cx="31397" cy="26898"/>
              </a:xfrm>
            </p:grpSpPr>
            <p:sp>
              <p:nvSpPr>
                <p:cNvPr id="3920" name="Google Shape;3920;p86"/>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6"/>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86"/>
              <p:cNvGrpSpPr/>
              <p:nvPr/>
            </p:nvGrpSpPr>
            <p:grpSpPr>
              <a:xfrm>
                <a:off x="5534101" y="3470174"/>
                <a:ext cx="31397" cy="26906"/>
                <a:chOff x="5534101" y="3470174"/>
                <a:chExt cx="31397" cy="26906"/>
              </a:xfrm>
            </p:grpSpPr>
            <p:sp>
              <p:nvSpPr>
                <p:cNvPr id="3923" name="Google Shape;3923;p86"/>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6"/>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86"/>
              <p:cNvGrpSpPr/>
              <p:nvPr/>
            </p:nvGrpSpPr>
            <p:grpSpPr>
              <a:xfrm>
                <a:off x="5610879" y="3314486"/>
                <a:ext cx="31499" cy="26938"/>
                <a:chOff x="5610879" y="3314486"/>
                <a:chExt cx="31499" cy="26938"/>
              </a:xfrm>
            </p:grpSpPr>
            <p:sp>
              <p:nvSpPr>
                <p:cNvPr id="3926" name="Google Shape;3926;p86"/>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6"/>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86"/>
              <p:cNvGrpSpPr/>
              <p:nvPr/>
            </p:nvGrpSpPr>
            <p:grpSpPr>
              <a:xfrm>
                <a:off x="4834525" y="3501382"/>
                <a:ext cx="31499" cy="26898"/>
                <a:chOff x="4834525" y="3501382"/>
                <a:chExt cx="31499" cy="26898"/>
              </a:xfrm>
            </p:grpSpPr>
            <p:sp>
              <p:nvSpPr>
                <p:cNvPr id="3929" name="Google Shape;3929;p86"/>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6"/>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86"/>
              <p:cNvGrpSpPr/>
              <p:nvPr/>
            </p:nvGrpSpPr>
            <p:grpSpPr>
              <a:xfrm>
                <a:off x="4898460" y="3580158"/>
                <a:ext cx="31405" cy="26898"/>
                <a:chOff x="4898460" y="3580158"/>
                <a:chExt cx="31405" cy="26898"/>
              </a:xfrm>
            </p:grpSpPr>
            <p:sp>
              <p:nvSpPr>
                <p:cNvPr id="3932" name="Google Shape;3932;p86"/>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6"/>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86"/>
              <p:cNvGrpSpPr/>
              <p:nvPr/>
            </p:nvGrpSpPr>
            <p:grpSpPr>
              <a:xfrm>
                <a:off x="4882667" y="3608032"/>
                <a:ext cx="31499" cy="27001"/>
                <a:chOff x="4882667" y="3608032"/>
                <a:chExt cx="31499" cy="27001"/>
              </a:xfrm>
            </p:grpSpPr>
            <p:sp>
              <p:nvSpPr>
                <p:cNvPr id="3935" name="Google Shape;3935;p86"/>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6"/>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86"/>
              <p:cNvGrpSpPr/>
              <p:nvPr/>
            </p:nvGrpSpPr>
            <p:grpSpPr>
              <a:xfrm>
                <a:off x="4843373" y="3631407"/>
                <a:ext cx="16273" cy="16186"/>
                <a:chOff x="4843373" y="3631407"/>
                <a:chExt cx="16273" cy="16186"/>
              </a:xfrm>
            </p:grpSpPr>
            <p:sp>
              <p:nvSpPr>
                <p:cNvPr id="3938" name="Google Shape;3938;p86"/>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6"/>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86"/>
              <p:cNvGrpSpPr/>
              <p:nvPr/>
            </p:nvGrpSpPr>
            <p:grpSpPr>
              <a:xfrm>
                <a:off x="4727773" y="3591578"/>
                <a:ext cx="31499" cy="26898"/>
                <a:chOff x="4727773" y="3591578"/>
                <a:chExt cx="31499" cy="26898"/>
              </a:xfrm>
            </p:grpSpPr>
            <p:sp>
              <p:nvSpPr>
                <p:cNvPr id="3941" name="Google Shape;3941;p86"/>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6"/>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3" name="Google Shape;3943;p86"/>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6"/>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5" name="Google Shape;3945;p86"/>
              <p:cNvGrpSpPr/>
              <p:nvPr/>
            </p:nvGrpSpPr>
            <p:grpSpPr>
              <a:xfrm>
                <a:off x="4609421" y="3577398"/>
                <a:ext cx="31499" cy="27001"/>
                <a:chOff x="4609421" y="3577398"/>
                <a:chExt cx="31499" cy="27001"/>
              </a:xfrm>
            </p:grpSpPr>
            <p:sp>
              <p:nvSpPr>
                <p:cNvPr id="3946" name="Google Shape;3946;p86"/>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6"/>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86"/>
              <p:cNvGrpSpPr/>
              <p:nvPr/>
            </p:nvGrpSpPr>
            <p:grpSpPr>
              <a:xfrm>
                <a:off x="4649289" y="3577398"/>
                <a:ext cx="31499" cy="27001"/>
                <a:chOff x="4649289" y="3577398"/>
                <a:chExt cx="31499" cy="27001"/>
              </a:xfrm>
            </p:grpSpPr>
            <p:sp>
              <p:nvSpPr>
                <p:cNvPr id="3949" name="Google Shape;3949;p86"/>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6"/>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86"/>
              <p:cNvGrpSpPr/>
              <p:nvPr/>
            </p:nvGrpSpPr>
            <p:grpSpPr>
              <a:xfrm>
                <a:off x="4605614" y="3639523"/>
                <a:ext cx="31499" cy="26906"/>
                <a:chOff x="4605614" y="3639523"/>
                <a:chExt cx="31499" cy="26906"/>
              </a:xfrm>
            </p:grpSpPr>
            <p:sp>
              <p:nvSpPr>
                <p:cNvPr id="3952" name="Google Shape;3952;p86"/>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6"/>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86"/>
              <p:cNvGrpSpPr/>
              <p:nvPr/>
            </p:nvGrpSpPr>
            <p:grpSpPr>
              <a:xfrm>
                <a:off x="4785149" y="3618846"/>
                <a:ext cx="26930" cy="26843"/>
                <a:chOff x="4785149" y="3618846"/>
                <a:chExt cx="26930" cy="26843"/>
              </a:xfrm>
            </p:grpSpPr>
            <p:sp>
              <p:nvSpPr>
                <p:cNvPr id="3955" name="Google Shape;3955;p86"/>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6"/>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86"/>
              <p:cNvGrpSpPr/>
              <p:nvPr/>
            </p:nvGrpSpPr>
            <p:grpSpPr>
              <a:xfrm>
                <a:off x="4810167" y="3601567"/>
                <a:ext cx="31405" cy="26898"/>
                <a:chOff x="4810167" y="3601567"/>
                <a:chExt cx="31405" cy="26898"/>
              </a:xfrm>
            </p:grpSpPr>
            <p:sp>
              <p:nvSpPr>
                <p:cNvPr id="3958" name="Google Shape;3958;p86"/>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6"/>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86"/>
              <p:cNvGrpSpPr/>
              <p:nvPr/>
            </p:nvGrpSpPr>
            <p:grpSpPr>
              <a:xfrm>
                <a:off x="4831002" y="3373230"/>
                <a:ext cx="31405" cy="26898"/>
                <a:chOff x="4831002" y="3373230"/>
                <a:chExt cx="31405" cy="26898"/>
              </a:xfrm>
            </p:grpSpPr>
            <p:sp>
              <p:nvSpPr>
                <p:cNvPr id="3961" name="Google Shape;3961;p86"/>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6"/>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86"/>
              <p:cNvGrpSpPr/>
              <p:nvPr/>
            </p:nvGrpSpPr>
            <p:grpSpPr>
              <a:xfrm>
                <a:off x="4719311" y="3355054"/>
                <a:ext cx="31499" cy="27001"/>
                <a:chOff x="4719311" y="3355054"/>
                <a:chExt cx="31499" cy="27001"/>
              </a:xfrm>
            </p:grpSpPr>
            <p:sp>
              <p:nvSpPr>
                <p:cNvPr id="3964" name="Google Shape;3964;p86"/>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6"/>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86"/>
              <p:cNvGrpSpPr/>
              <p:nvPr/>
            </p:nvGrpSpPr>
            <p:grpSpPr>
              <a:xfrm>
                <a:off x="4798755" y="3450260"/>
                <a:ext cx="26930" cy="26930"/>
                <a:chOff x="4798755" y="3450260"/>
                <a:chExt cx="26930" cy="26930"/>
              </a:xfrm>
            </p:grpSpPr>
            <p:sp>
              <p:nvSpPr>
                <p:cNvPr id="3967" name="Google Shape;3967;p86"/>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6"/>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86"/>
              <p:cNvGrpSpPr/>
              <p:nvPr/>
            </p:nvGrpSpPr>
            <p:grpSpPr>
              <a:xfrm>
                <a:off x="4645576" y="3467555"/>
                <a:ext cx="31405" cy="26953"/>
                <a:chOff x="4645576" y="3467555"/>
                <a:chExt cx="31405" cy="26953"/>
              </a:xfrm>
            </p:grpSpPr>
            <p:sp>
              <p:nvSpPr>
                <p:cNvPr id="3970" name="Google Shape;3970;p86"/>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6"/>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86"/>
              <p:cNvGrpSpPr/>
              <p:nvPr/>
            </p:nvGrpSpPr>
            <p:grpSpPr>
              <a:xfrm>
                <a:off x="4687631" y="3583965"/>
                <a:ext cx="31499" cy="26898"/>
                <a:chOff x="4687631" y="3583965"/>
                <a:chExt cx="31499" cy="26898"/>
              </a:xfrm>
            </p:grpSpPr>
            <p:sp>
              <p:nvSpPr>
                <p:cNvPr id="3973" name="Google Shape;3973;p86"/>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6"/>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86"/>
              <p:cNvGrpSpPr/>
              <p:nvPr/>
            </p:nvGrpSpPr>
            <p:grpSpPr>
              <a:xfrm>
                <a:off x="4719311" y="3471314"/>
                <a:ext cx="31499" cy="27001"/>
                <a:chOff x="4719311" y="3471314"/>
                <a:chExt cx="31499" cy="27001"/>
              </a:xfrm>
            </p:grpSpPr>
            <p:sp>
              <p:nvSpPr>
                <p:cNvPr id="3976" name="Google Shape;3976;p86"/>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6"/>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86"/>
              <p:cNvGrpSpPr/>
              <p:nvPr/>
            </p:nvGrpSpPr>
            <p:grpSpPr>
              <a:xfrm>
                <a:off x="4719311" y="3434404"/>
                <a:ext cx="31499" cy="26898"/>
                <a:chOff x="4719311" y="3434404"/>
                <a:chExt cx="31499" cy="26898"/>
              </a:xfrm>
            </p:grpSpPr>
            <p:sp>
              <p:nvSpPr>
                <p:cNvPr id="3979" name="Google Shape;3979;p86"/>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6"/>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86"/>
              <p:cNvGrpSpPr/>
              <p:nvPr/>
            </p:nvGrpSpPr>
            <p:grpSpPr>
              <a:xfrm>
                <a:off x="4768876" y="3401772"/>
                <a:ext cx="31499" cy="26898"/>
                <a:chOff x="4768876" y="3401772"/>
                <a:chExt cx="31499" cy="26898"/>
              </a:xfrm>
            </p:grpSpPr>
            <p:sp>
              <p:nvSpPr>
                <p:cNvPr id="3982" name="Google Shape;3982;p86"/>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6"/>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86"/>
              <p:cNvGrpSpPr/>
              <p:nvPr/>
            </p:nvGrpSpPr>
            <p:grpSpPr>
              <a:xfrm>
                <a:off x="4762214" y="3471377"/>
                <a:ext cx="26938" cy="26938"/>
                <a:chOff x="4762214" y="3471377"/>
                <a:chExt cx="26938" cy="26938"/>
              </a:xfrm>
            </p:grpSpPr>
            <p:sp>
              <p:nvSpPr>
                <p:cNvPr id="3985" name="Google Shape;3985;p86"/>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6"/>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86"/>
              <p:cNvGrpSpPr/>
              <p:nvPr/>
            </p:nvGrpSpPr>
            <p:grpSpPr>
              <a:xfrm>
                <a:off x="4790473" y="3344782"/>
                <a:ext cx="31405" cy="26898"/>
                <a:chOff x="4790473" y="3344782"/>
                <a:chExt cx="31405" cy="26898"/>
              </a:xfrm>
            </p:grpSpPr>
            <p:sp>
              <p:nvSpPr>
                <p:cNvPr id="3988" name="Google Shape;3988;p86"/>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6"/>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86"/>
              <p:cNvGrpSpPr/>
              <p:nvPr/>
            </p:nvGrpSpPr>
            <p:grpSpPr>
              <a:xfrm>
                <a:off x="4823774" y="3950733"/>
                <a:ext cx="37398" cy="32034"/>
                <a:chOff x="4823774" y="3950733"/>
                <a:chExt cx="37398" cy="32034"/>
              </a:xfrm>
            </p:grpSpPr>
            <p:sp>
              <p:nvSpPr>
                <p:cNvPr id="3991" name="Google Shape;3991;p86"/>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6"/>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86"/>
              <p:cNvGrpSpPr/>
              <p:nvPr/>
            </p:nvGrpSpPr>
            <p:grpSpPr>
              <a:xfrm>
                <a:off x="4823396" y="4110566"/>
                <a:ext cx="31405" cy="26906"/>
                <a:chOff x="4823396" y="4110566"/>
                <a:chExt cx="31405" cy="26906"/>
              </a:xfrm>
            </p:grpSpPr>
            <p:sp>
              <p:nvSpPr>
                <p:cNvPr id="3994" name="Google Shape;3994;p86"/>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6"/>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86"/>
              <p:cNvGrpSpPr/>
              <p:nvPr/>
            </p:nvGrpSpPr>
            <p:grpSpPr>
              <a:xfrm>
                <a:off x="4838332" y="3821150"/>
                <a:ext cx="31499" cy="26898"/>
                <a:chOff x="4838332" y="3821150"/>
                <a:chExt cx="31499" cy="26898"/>
              </a:xfrm>
            </p:grpSpPr>
            <p:sp>
              <p:nvSpPr>
                <p:cNvPr id="3997" name="Google Shape;3997;p86"/>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6"/>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86"/>
              <p:cNvGrpSpPr/>
              <p:nvPr/>
            </p:nvGrpSpPr>
            <p:grpSpPr>
              <a:xfrm>
                <a:off x="4661275" y="3815007"/>
                <a:ext cx="36824" cy="31523"/>
                <a:chOff x="4661275" y="3815007"/>
                <a:chExt cx="36824" cy="31523"/>
              </a:xfrm>
            </p:grpSpPr>
            <p:sp>
              <p:nvSpPr>
                <p:cNvPr id="4000" name="Google Shape;4000;p86"/>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6"/>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86"/>
              <p:cNvGrpSpPr/>
              <p:nvPr/>
            </p:nvGrpSpPr>
            <p:grpSpPr>
              <a:xfrm>
                <a:off x="4558998" y="3851037"/>
                <a:ext cx="33591" cy="28699"/>
                <a:chOff x="4558998" y="3851037"/>
                <a:chExt cx="33591" cy="28699"/>
              </a:xfrm>
            </p:grpSpPr>
            <p:sp>
              <p:nvSpPr>
                <p:cNvPr id="4003" name="Google Shape;4003;p86"/>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6"/>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86"/>
              <p:cNvGrpSpPr/>
              <p:nvPr/>
            </p:nvGrpSpPr>
            <p:grpSpPr>
              <a:xfrm>
                <a:off x="4696762" y="3638587"/>
                <a:ext cx="33591" cy="28794"/>
                <a:chOff x="4696762" y="3638587"/>
                <a:chExt cx="33591" cy="28794"/>
              </a:xfrm>
            </p:grpSpPr>
            <p:sp>
              <p:nvSpPr>
                <p:cNvPr id="4006" name="Google Shape;4006;p86"/>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6"/>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86"/>
              <p:cNvGrpSpPr/>
              <p:nvPr/>
            </p:nvGrpSpPr>
            <p:grpSpPr>
              <a:xfrm>
                <a:off x="4929479" y="3939140"/>
                <a:ext cx="33497" cy="28692"/>
                <a:chOff x="4929479" y="3939140"/>
                <a:chExt cx="33497" cy="28692"/>
              </a:xfrm>
            </p:grpSpPr>
            <p:sp>
              <p:nvSpPr>
                <p:cNvPr id="4009" name="Google Shape;4009;p86"/>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6"/>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86"/>
              <p:cNvGrpSpPr/>
              <p:nvPr/>
            </p:nvGrpSpPr>
            <p:grpSpPr>
              <a:xfrm>
                <a:off x="4907119" y="3986039"/>
                <a:ext cx="33497" cy="28699"/>
                <a:chOff x="4907119" y="3986039"/>
                <a:chExt cx="33497" cy="28699"/>
              </a:xfrm>
            </p:grpSpPr>
            <p:sp>
              <p:nvSpPr>
                <p:cNvPr id="4012" name="Google Shape;4012;p86"/>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6"/>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86"/>
              <p:cNvGrpSpPr/>
              <p:nvPr/>
            </p:nvGrpSpPr>
            <p:grpSpPr>
              <a:xfrm>
                <a:off x="4911783" y="4048102"/>
                <a:ext cx="33591" cy="28762"/>
                <a:chOff x="4911783" y="4048102"/>
                <a:chExt cx="33591" cy="28762"/>
              </a:xfrm>
            </p:grpSpPr>
            <p:sp>
              <p:nvSpPr>
                <p:cNvPr id="4015" name="Google Shape;4015;p86"/>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6"/>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7" name="Google Shape;4017;p86"/>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6"/>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9" name="Google Shape;4019;p86"/>
              <p:cNvGrpSpPr/>
              <p:nvPr/>
            </p:nvGrpSpPr>
            <p:grpSpPr>
              <a:xfrm>
                <a:off x="4762623" y="3837847"/>
                <a:ext cx="42416" cy="36273"/>
                <a:chOff x="4762623" y="3837847"/>
                <a:chExt cx="42416" cy="36273"/>
              </a:xfrm>
            </p:grpSpPr>
            <p:sp>
              <p:nvSpPr>
                <p:cNvPr id="4020" name="Google Shape;4020;p86"/>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6"/>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86"/>
              <p:cNvGrpSpPr/>
              <p:nvPr/>
            </p:nvGrpSpPr>
            <p:grpSpPr>
              <a:xfrm>
                <a:off x="4746044" y="4104966"/>
                <a:ext cx="33497" cy="28699"/>
                <a:chOff x="4746044" y="4104966"/>
                <a:chExt cx="33497" cy="28699"/>
              </a:xfrm>
            </p:grpSpPr>
            <p:sp>
              <p:nvSpPr>
                <p:cNvPr id="4023" name="Google Shape;4023;p86"/>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6"/>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86"/>
              <p:cNvGrpSpPr/>
              <p:nvPr/>
            </p:nvGrpSpPr>
            <p:grpSpPr>
              <a:xfrm>
                <a:off x="4859646" y="4162554"/>
                <a:ext cx="33591" cy="28762"/>
                <a:chOff x="4859646" y="4162554"/>
                <a:chExt cx="33591" cy="28762"/>
              </a:xfrm>
            </p:grpSpPr>
            <p:sp>
              <p:nvSpPr>
                <p:cNvPr id="4026" name="Google Shape;4026;p86"/>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6"/>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8" name="Google Shape;4028;p86"/>
            <p:cNvGrpSpPr/>
            <p:nvPr/>
          </p:nvGrpSpPr>
          <p:grpSpPr>
            <a:xfrm>
              <a:off x="3597785" y="3274438"/>
              <a:ext cx="855610" cy="1122100"/>
              <a:chOff x="3597785" y="3274438"/>
              <a:chExt cx="855610" cy="1122100"/>
            </a:xfrm>
          </p:grpSpPr>
          <p:grpSp>
            <p:nvGrpSpPr>
              <p:cNvPr id="4029" name="Google Shape;4029;p86"/>
              <p:cNvGrpSpPr/>
              <p:nvPr/>
            </p:nvGrpSpPr>
            <p:grpSpPr>
              <a:xfrm>
                <a:off x="3617857" y="3284717"/>
                <a:ext cx="826785" cy="1099165"/>
                <a:chOff x="3617857" y="3284717"/>
                <a:chExt cx="826785" cy="1099165"/>
              </a:xfrm>
            </p:grpSpPr>
            <p:sp>
              <p:nvSpPr>
                <p:cNvPr id="4030" name="Google Shape;4030;p86"/>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6"/>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6"/>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6"/>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6"/>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6"/>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6"/>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6"/>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6"/>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6"/>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6"/>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6"/>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6"/>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6"/>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6"/>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6"/>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6"/>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6"/>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6"/>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6"/>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6"/>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6"/>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6"/>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6"/>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6"/>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6"/>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6"/>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6"/>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6"/>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6"/>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6"/>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6"/>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6"/>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6"/>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6"/>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6"/>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6"/>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6"/>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6"/>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6"/>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6"/>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6"/>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6"/>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6"/>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6"/>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6"/>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6"/>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6"/>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6"/>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6"/>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6"/>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6"/>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6"/>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6"/>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6"/>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6"/>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86"/>
              <p:cNvGrpSpPr/>
              <p:nvPr/>
            </p:nvGrpSpPr>
            <p:grpSpPr>
              <a:xfrm>
                <a:off x="4180904" y="4251758"/>
                <a:ext cx="37783" cy="32420"/>
                <a:chOff x="4180904" y="4251758"/>
                <a:chExt cx="37783" cy="32420"/>
              </a:xfrm>
            </p:grpSpPr>
            <p:sp>
              <p:nvSpPr>
                <p:cNvPr id="4087" name="Google Shape;4087;p86"/>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6"/>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86"/>
              <p:cNvGrpSpPr/>
              <p:nvPr/>
            </p:nvGrpSpPr>
            <p:grpSpPr>
              <a:xfrm>
                <a:off x="4201644" y="4081324"/>
                <a:ext cx="37783" cy="32364"/>
                <a:chOff x="4201644" y="4081324"/>
                <a:chExt cx="37783" cy="32364"/>
              </a:xfrm>
            </p:grpSpPr>
            <p:sp>
              <p:nvSpPr>
                <p:cNvPr id="4090" name="Google Shape;4090;p86"/>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6"/>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86"/>
              <p:cNvGrpSpPr/>
              <p:nvPr/>
            </p:nvGrpSpPr>
            <p:grpSpPr>
              <a:xfrm>
                <a:off x="4284416" y="3887428"/>
                <a:ext cx="37783" cy="32451"/>
                <a:chOff x="4284416" y="3887428"/>
                <a:chExt cx="37783" cy="32451"/>
              </a:xfrm>
            </p:grpSpPr>
            <p:sp>
              <p:nvSpPr>
                <p:cNvPr id="4093" name="Google Shape;4093;p86"/>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6"/>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86"/>
              <p:cNvGrpSpPr/>
              <p:nvPr/>
            </p:nvGrpSpPr>
            <p:grpSpPr>
              <a:xfrm>
                <a:off x="4223721" y="3860404"/>
                <a:ext cx="37870" cy="32364"/>
                <a:chOff x="4223721" y="3860404"/>
                <a:chExt cx="37870" cy="32364"/>
              </a:xfrm>
            </p:grpSpPr>
            <p:sp>
              <p:nvSpPr>
                <p:cNvPr id="4096" name="Google Shape;4096;p86"/>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6"/>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86"/>
              <p:cNvGrpSpPr/>
              <p:nvPr/>
            </p:nvGrpSpPr>
            <p:grpSpPr>
              <a:xfrm>
                <a:off x="4104889" y="3699242"/>
                <a:ext cx="37776" cy="32357"/>
                <a:chOff x="4104889" y="3699242"/>
                <a:chExt cx="37776" cy="32357"/>
              </a:xfrm>
            </p:grpSpPr>
            <p:sp>
              <p:nvSpPr>
                <p:cNvPr id="4099" name="Google Shape;4099;p86"/>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6"/>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86"/>
              <p:cNvGrpSpPr/>
              <p:nvPr/>
            </p:nvGrpSpPr>
            <p:grpSpPr>
              <a:xfrm>
                <a:off x="4143608" y="3475121"/>
                <a:ext cx="37878" cy="32420"/>
                <a:chOff x="4143608" y="3475121"/>
                <a:chExt cx="37878" cy="32420"/>
              </a:xfrm>
            </p:grpSpPr>
            <p:sp>
              <p:nvSpPr>
                <p:cNvPr id="4102" name="Google Shape;4102;p86"/>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6"/>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86"/>
              <p:cNvGrpSpPr/>
              <p:nvPr/>
            </p:nvGrpSpPr>
            <p:grpSpPr>
              <a:xfrm>
                <a:off x="4217248" y="3570893"/>
                <a:ext cx="37776" cy="32364"/>
                <a:chOff x="4217248" y="3570893"/>
                <a:chExt cx="37776" cy="32364"/>
              </a:xfrm>
            </p:grpSpPr>
            <p:sp>
              <p:nvSpPr>
                <p:cNvPr id="4105" name="Google Shape;4105;p86"/>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6"/>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86"/>
              <p:cNvGrpSpPr/>
              <p:nvPr/>
            </p:nvGrpSpPr>
            <p:grpSpPr>
              <a:xfrm>
                <a:off x="4255307" y="3431612"/>
                <a:ext cx="37776" cy="32451"/>
                <a:chOff x="4255307" y="3431612"/>
                <a:chExt cx="37776" cy="32451"/>
              </a:xfrm>
            </p:grpSpPr>
            <p:sp>
              <p:nvSpPr>
                <p:cNvPr id="4108" name="Google Shape;4108;p86"/>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6"/>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86"/>
              <p:cNvGrpSpPr/>
              <p:nvPr/>
            </p:nvGrpSpPr>
            <p:grpSpPr>
              <a:xfrm>
                <a:off x="3853052" y="3577398"/>
                <a:ext cx="37776" cy="32420"/>
                <a:chOff x="3853052" y="3577398"/>
                <a:chExt cx="37776" cy="32420"/>
              </a:xfrm>
            </p:grpSpPr>
            <p:sp>
              <p:nvSpPr>
                <p:cNvPr id="4111" name="Google Shape;4111;p86"/>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6"/>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86"/>
              <p:cNvGrpSpPr/>
              <p:nvPr/>
            </p:nvGrpSpPr>
            <p:grpSpPr>
              <a:xfrm>
                <a:off x="4039908" y="3412107"/>
                <a:ext cx="37776" cy="32357"/>
                <a:chOff x="4039908" y="3412107"/>
                <a:chExt cx="37776" cy="32357"/>
              </a:xfrm>
            </p:grpSpPr>
            <p:sp>
              <p:nvSpPr>
                <p:cNvPr id="4114" name="Google Shape;4114;p86"/>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6"/>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86"/>
              <p:cNvGrpSpPr/>
              <p:nvPr/>
            </p:nvGrpSpPr>
            <p:grpSpPr>
              <a:xfrm>
                <a:off x="4017360" y="3342061"/>
                <a:ext cx="37870" cy="32380"/>
                <a:chOff x="4017360" y="3342061"/>
                <a:chExt cx="37870" cy="32380"/>
              </a:xfrm>
            </p:grpSpPr>
            <p:sp>
              <p:nvSpPr>
                <p:cNvPr id="4117" name="Google Shape;4117;p86"/>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6"/>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9" name="Google Shape;4119;p86"/>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6"/>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1" name="Google Shape;4121;p86"/>
              <p:cNvGrpSpPr/>
              <p:nvPr/>
            </p:nvGrpSpPr>
            <p:grpSpPr>
              <a:xfrm>
                <a:off x="3750870" y="3418650"/>
                <a:ext cx="37776" cy="32380"/>
                <a:chOff x="3750870" y="3418650"/>
                <a:chExt cx="37776" cy="32380"/>
              </a:xfrm>
            </p:grpSpPr>
            <p:sp>
              <p:nvSpPr>
                <p:cNvPr id="4122" name="Google Shape;4122;p86"/>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6"/>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86"/>
              <p:cNvGrpSpPr/>
              <p:nvPr/>
            </p:nvGrpSpPr>
            <p:grpSpPr>
              <a:xfrm>
                <a:off x="3632509" y="3274438"/>
                <a:ext cx="37783" cy="32357"/>
                <a:chOff x="3632509" y="3274438"/>
                <a:chExt cx="37783" cy="32357"/>
              </a:xfrm>
            </p:grpSpPr>
            <p:sp>
              <p:nvSpPr>
                <p:cNvPr id="4125" name="Google Shape;4125;p86"/>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6"/>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86"/>
              <p:cNvGrpSpPr/>
              <p:nvPr/>
            </p:nvGrpSpPr>
            <p:grpSpPr>
              <a:xfrm>
                <a:off x="3906424" y="3297561"/>
                <a:ext cx="37776" cy="32451"/>
                <a:chOff x="3906424" y="3297561"/>
                <a:chExt cx="37776" cy="32451"/>
              </a:xfrm>
            </p:grpSpPr>
            <p:sp>
              <p:nvSpPr>
                <p:cNvPr id="4128" name="Google Shape;4128;p86"/>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6"/>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0" name="Google Shape;4130;p86"/>
              <p:cNvGrpSpPr/>
              <p:nvPr/>
            </p:nvGrpSpPr>
            <p:grpSpPr>
              <a:xfrm>
                <a:off x="3866084" y="3412107"/>
                <a:ext cx="37776" cy="32357"/>
                <a:chOff x="3866084" y="3412107"/>
                <a:chExt cx="37776" cy="32357"/>
              </a:xfrm>
            </p:grpSpPr>
            <p:sp>
              <p:nvSpPr>
                <p:cNvPr id="4131" name="Google Shape;4131;p86"/>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6"/>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86"/>
              <p:cNvGrpSpPr/>
              <p:nvPr/>
            </p:nvGrpSpPr>
            <p:grpSpPr>
              <a:xfrm>
                <a:off x="4023919" y="3766409"/>
                <a:ext cx="37783" cy="32357"/>
                <a:chOff x="4023919" y="3766409"/>
                <a:chExt cx="37783" cy="32357"/>
              </a:xfrm>
            </p:grpSpPr>
            <p:sp>
              <p:nvSpPr>
                <p:cNvPr id="4134" name="Google Shape;4134;p86"/>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6"/>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86"/>
              <p:cNvGrpSpPr/>
              <p:nvPr/>
            </p:nvGrpSpPr>
            <p:grpSpPr>
              <a:xfrm>
                <a:off x="3973882" y="3779449"/>
                <a:ext cx="37776" cy="32357"/>
                <a:chOff x="3973882" y="3779449"/>
                <a:chExt cx="37776" cy="32357"/>
              </a:xfrm>
            </p:grpSpPr>
            <p:sp>
              <p:nvSpPr>
                <p:cNvPr id="4137" name="Google Shape;4137;p86"/>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6"/>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86"/>
              <p:cNvGrpSpPr/>
              <p:nvPr/>
            </p:nvGrpSpPr>
            <p:grpSpPr>
              <a:xfrm>
                <a:off x="4073398" y="3838028"/>
                <a:ext cx="37776" cy="32380"/>
                <a:chOff x="4073398" y="3838028"/>
                <a:chExt cx="37776" cy="32380"/>
              </a:xfrm>
            </p:grpSpPr>
            <p:sp>
              <p:nvSpPr>
                <p:cNvPr id="4140" name="Google Shape;4140;p86"/>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6"/>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86"/>
              <p:cNvGrpSpPr/>
              <p:nvPr/>
            </p:nvGrpSpPr>
            <p:grpSpPr>
              <a:xfrm>
                <a:off x="4342672" y="4144496"/>
                <a:ext cx="37752" cy="32364"/>
                <a:chOff x="4342672" y="4144496"/>
                <a:chExt cx="37752" cy="32364"/>
              </a:xfrm>
            </p:grpSpPr>
            <p:sp>
              <p:nvSpPr>
                <p:cNvPr id="4143" name="Google Shape;4143;p86"/>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6"/>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86"/>
              <p:cNvGrpSpPr/>
              <p:nvPr/>
            </p:nvGrpSpPr>
            <p:grpSpPr>
              <a:xfrm>
                <a:off x="4406386" y="4056872"/>
                <a:ext cx="37783" cy="32364"/>
                <a:chOff x="4406386" y="4056872"/>
                <a:chExt cx="37783" cy="32364"/>
              </a:xfrm>
            </p:grpSpPr>
            <p:sp>
              <p:nvSpPr>
                <p:cNvPr id="4146" name="Google Shape;4146;p86"/>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6"/>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86"/>
              <p:cNvGrpSpPr/>
              <p:nvPr/>
            </p:nvGrpSpPr>
            <p:grpSpPr>
              <a:xfrm>
                <a:off x="4284416" y="4245254"/>
                <a:ext cx="37783" cy="32357"/>
                <a:chOff x="4284416" y="4245254"/>
                <a:chExt cx="37783" cy="32357"/>
              </a:xfrm>
            </p:grpSpPr>
            <p:sp>
              <p:nvSpPr>
                <p:cNvPr id="4149" name="Google Shape;4149;p86"/>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6"/>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86"/>
              <p:cNvGrpSpPr/>
              <p:nvPr/>
            </p:nvGrpSpPr>
            <p:grpSpPr>
              <a:xfrm>
                <a:off x="4219057" y="4331258"/>
                <a:ext cx="37776" cy="32364"/>
                <a:chOff x="4219057" y="4331258"/>
                <a:chExt cx="37776" cy="32364"/>
              </a:xfrm>
            </p:grpSpPr>
            <p:sp>
              <p:nvSpPr>
                <p:cNvPr id="4152" name="Google Shape;4152;p86"/>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6"/>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86"/>
              <p:cNvGrpSpPr/>
              <p:nvPr/>
            </p:nvGrpSpPr>
            <p:grpSpPr>
              <a:xfrm>
                <a:off x="4204122" y="4141688"/>
                <a:ext cx="33497" cy="28699"/>
                <a:chOff x="4204122" y="4141688"/>
                <a:chExt cx="33497" cy="28699"/>
              </a:xfrm>
            </p:grpSpPr>
            <p:sp>
              <p:nvSpPr>
                <p:cNvPr id="4155" name="Google Shape;4155;p86"/>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6"/>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86"/>
              <p:cNvGrpSpPr/>
              <p:nvPr/>
            </p:nvGrpSpPr>
            <p:grpSpPr>
              <a:xfrm>
                <a:off x="4301546" y="4003869"/>
                <a:ext cx="38916" cy="33324"/>
                <a:chOff x="4301546" y="4003869"/>
                <a:chExt cx="38916" cy="33324"/>
              </a:xfrm>
            </p:grpSpPr>
            <p:sp>
              <p:nvSpPr>
                <p:cNvPr id="4158" name="Google Shape;4158;p86"/>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6"/>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86"/>
              <p:cNvGrpSpPr/>
              <p:nvPr/>
            </p:nvGrpSpPr>
            <p:grpSpPr>
              <a:xfrm>
                <a:off x="4210681" y="3924669"/>
                <a:ext cx="36549" cy="31366"/>
                <a:chOff x="4210681" y="3924669"/>
                <a:chExt cx="36549" cy="31366"/>
              </a:xfrm>
            </p:grpSpPr>
            <p:sp>
              <p:nvSpPr>
                <p:cNvPr id="4161" name="Google Shape;4161;p86"/>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6"/>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86"/>
              <p:cNvGrpSpPr/>
              <p:nvPr/>
            </p:nvGrpSpPr>
            <p:grpSpPr>
              <a:xfrm>
                <a:off x="3987771" y="3628874"/>
                <a:ext cx="31499" cy="26993"/>
                <a:chOff x="3987771" y="3628874"/>
                <a:chExt cx="31499" cy="26993"/>
              </a:xfrm>
            </p:grpSpPr>
            <p:sp>
              <p:nvSpPr>
                <p:cNvPr id="4164" name="Google Shape;4164;p86"/>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6"/>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86"/>
              <p:cNvGrpSpPr/>
              <p:nvPr/>
            </p:nvGrpSpPr>
            <p:grpSpPr>
              <a:xfrm>
                <a:off x="4087382" y="3775674"/>
                <a:ext cx="31405" cy="26898"/>
                <a:chOff x="4087382" y="3775674"/>
                <a:chExt cx="31405" cy="26898"/>
              </a:xfrm>
            </p:grpSpPr>
            <p:sp>
              <p:nvSpPr>
                <p:cNvPr id="4167" name="Google Shape;4167;p86"/>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6"/>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86"/>
              <p:cNvGrpSpPr/>
              <p:nvPr/>
            </p:nvGrpSpPr>
            <p:grpSpPr>
              <a:xfrm>
                <a:off x="4118873" y="3856637"/>
                <a:ext cx="31405" cy="26906"/>
                <a:chOff x="4118873" y="3856637"/>
                <a:chExt cx="31405" cy="26906"/>
              </a:xfrm>
            </p:grpSpPr>
            <p:sp>
              <p:nvSpPr>
                <p:cNvPr id="4170" name="Google Shape;4170;p86"/>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6"/>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86"/>
              <p:cNvGrpSpPr/>
              <p:nvPr/>
            </p:nvGrpSpPr>
            <p:grpSpPr>
              <a:xfrm>
                <a:off x="4168541" y="3639523"/>
                <a:ext cx="31499" cy="26906"/>
                <a:chOff x="4168541" y="3639523"/>
                <a:chExt cx="31499" cy="26906"/>
              </a:xfrm>
            </p:grpSpPr>
            <p:sp>
              <p:nvSpPr>
                <p:cNvPr id="4173" name="Google Shape;4173;p86"/>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6"/>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86"/>
              <p:cNvGrpSpPr/>
              <p:nvPr/>
            </p:nvGrpSpPr>
            <p:grpSpPr>
              <a:xfrm>
                <a:off x="3965789" y="3393545"/>
                <a:ext cx="31405" cy="26945"/>
                <a:chOff x="3965789" y="3393545"/>
                <a:chExt cx="31405" cy="26945"/>
              </a:xfrm>
            </p:grpSpPr>
            <p:sp>
              <p:nvSpPr>
                <p:cNvPr id="4176" name="Google Shape;4176;p86"/>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6"/>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86"/>
              <p:cNvGrpSpPr/>
              <p:nvPr/>
            </p:nvGrpSpPr>
            <p:grpSpPr>
              <a:xfrm>
                <a:off x="3925166" y="3491008"/>
                <a:ext cx="31405" cy="27001"/>
                <a:chOff x="3925166" y="3491008"/>
                <a:chExt cx="31405" cy="27001"/>
              </a:xfrm>
            </p:grpSpPr>
            <p:sp>
              <p:nvSpPr>
                <p:cNvPr id="4179" name="Google Shape;4179;p86"/>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6"/>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86"/>
              <p:cNvGrpSpPr/>
              <p:nvPr/>
            </p:nvGrpSpPr>
            <p:grpSpPr>
              <a:xfrm>
                <a:off x="3682845" y="3340976"/>
                <a:ext cx="31397" cy="26898"/>
                <a:chOff x="3682845" y="3340976"/>
                <a:chExt cx="31397" cy="26898"/>
              </a:xfrm>
            </p:grpSpPr>
            <p:sp>
              <p:nvSpPr>
                <p:cNvPr id="4182" name="Google Shape;4182;p86"/>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6"/>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86"/>
              <p:cNvGrpSpPr/>
              <p:nvPr/>
            </p:nvGrpSpPr>
            <p:grpSpPr>
              <a:xfrm>
                <a:off x="3795393" y="3353725"/>
                <a:ext cx="31499" cy="26993"/>
                <a:chOff x="3795393" y="3353725"/>
                <a:chExt cx="31499" cy="26993"/>
              </a:xfrm>
            </p:grpSpPr>
            <p:sp>
              <p:nvSpPr>
                <p:cNvPr id="4185" name="Google Shape;4185;p86"/>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6"/>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86"/>
              <p:cNvGrpSpPr/>
              <p:nvPr/>
            </p:nvGrpSpPr>
            <p:grpSpPr>
              <a:xfrm>
                <a:off x="4176909" y="4363221"/>
                <a:ext cx="38924" cy="33316"/>
                <a:chOff x="4176909" y="4363221"/>
                <a:chExt cx="38924" cy="33316"/>
              </a:xfrm>
            </p:grpSpPr>
            <p:sp>
              <p:nvSpPr>
                <p:cNvPr id="4188" name="Google Shape;4188;p86"/>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6"/>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86"/>
              <p:cNvGrpSpPr/>
              <p:nvPr/>
            </p:nvGrpSpPr>
            <p:grpSpPr>
              <a:xfrm>
                <a:off x="4226191" y="4007660"/>
                <a:ext cx="33560" cy="28770"/>
                <a:chOff x="4226191" y="4007660"/>
                <a:chExt cx="33560" cy="28770"/>
              </a:xfrm>
            </p:grpSpPr>
            <p:sp>
              <p:nvSpPr>
                <p:cNvPr id="4191" name="Google Shape;4191;p86"/>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6"/>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86"/>
              <p:cNvGrpSpPr/>
              <p:nvPr/>
            </p:nvGrpSpPr>
            <p:grpSpPr>
              <a:xfrm>
                <a:off x="3597785" y="3377045"/>
                <a:ext cx="33591" cy="28699"/>
                <a:chOff x="3597785" y="3377045"/>
                <a:chExt cx="33591" cy="28699"/>
              </a:xfrm>
            </p:grpSpPr>
            <p:sp>
              <p:nvSpPr>
                <p:cNvPr id="4194" name="Google Shape;4194;p86"/>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6"/>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86"/>
              <p:cNvGrpSpPr/>
              <p:nvPr/>
            </p:nvGrpSpPr>
            <p:grpSpPr>
              <a:xfrm>
                <a:off x="3887870" y="3669796"/>
                <a:ext cx="33591" cy="28692"/>
                <a:chOff x="3887870" y="3669796"/>
                <a:chExt cx="33591" cy="28692"/>
              </a:xfrm>
            </p:grpSpPr>
            <p:sp>
              <p:nvSpPr>
                <p:cNvPr id="4197" name="Google Shape;4197;p86"/>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6"/>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86"/>
              <p:cNvGrpSpPr/>
              <p:nvPr/>
            </p:nvGrpSpPr>
            <p:grpSpPr>
              <a:xfrm>
                <a:off x="3818320" y="3481625"/>
                <a:ext cx="33497" cy="28770"/>
                <a:chOff x="3818320" y="3481625"/>
                <a:chExt cx="33497" cy="28770"/>
              </a:xfrm>
            </p:grpSpPr>
            <p:sp>
              <p:nvSpPr>
                <p:cNvPr id="4200" name="Google Shape;4200;p86"/>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6"/>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86"/>
              <p:cNvGrpSpPr/>
              <p:nvPr/>
            </p:nvGrpSpPr>
            <p:grpSpPr>
              <a:xfrm>
                <a:off x="4278139" y="4120948"/>
                <a:ext cx="37492" cy="32129"/>
                <a:chOff x="4278139" y="4120948"/>
                <a:chExt cx="37492" cy="32129"/>
              </a:xfrm>
            </p:grpSpPr>
            <p:sp>
              <p:nvSpPr>
                <p:cNvPr id="4203" name="Google Shape;4203;p86"/>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6"/>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86"/>
              <p:cNvGrpSpPr/>
              <p:nvPr/>
            </p:nvGrpSpPr>
            <p:grpSpPr>
              <a:xfrm>
                <a:off x="4419898" y="3977388"/>
                <a:ext cx="33497" cy="28692"/>
                <a:chOff x="4419898" y="3977388"/>
                <a:chExt cx="33497" cy="28692"/>
              </a:xfrm>
            </p:grpSpPr>
            <p:sp>
              <p:nvSpPr>
                <p:cNvPr id="4206" name="Google Shape;4206;p86"/>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6"/>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86"/>
              <p:cNvGrpSpPr/>
              <p:nvPr/>
            </p:nvGrpSpPr>
            <p:grpSpPr>
              <a:xfrm>
                <a:off x="4158930" y="4034684"/>
                <a:ext cx="33497" cy="28762"/>
                <a:chOff x="4158930" y="4034684"/>
                <a:chExt cx="33497" cy="28762"/>
              </a:xfrm>
            </p:grpSpPr>
            <p:sp>
              <p:nvSpPr>
                <p:cNvPr id="4209" name="Google Shape;4209;p86"/>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6"/>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1" name="Google Shape;4211;p86"/>
              <p:cNvGrpSpPr/>
              <p:nvPr/>
            </p:nvGrpSpPr>
            <p:grpSpPr>
              <a:xfrm>
                <a:off x="4134949" y="3957049"/>
                <a:ext cx="33497" cy="28770"/>
                <a:chOff x="4134949" y="3957049"/>
                <a:chExt cx="33497" cy="28770"/>
              </a:xfrm>
            </p:grpSpPr>
            <p:sp>
              <p:nvSpPr>
                <p:cNvPr id="4212" name="Google Shape;4212;p86"/>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6"/>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86"/>
              <p:cNvGrpSpPr/>
              <p:nvPr/>
            </p:nvGrpSpPr>
            <p:grpSpPr>
              <a:xfrm>
                <a:off x="4193653" y="4184403"/>
                <a:ext cx="43580" cy="37264"/>
                <a:chOff x="4193653" y="4184403"/>
                <a:chExt cx="43580" cy="37264"/>
              </a:xfrm>
            </p:grpSpPr>
            <p:sp>
              <p:nvSpPr>
                <p:cNvPr id="4215" name="Google Shape;4215;p86"/>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6"/>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86"/>
              <p:cNvGrpSpPr/>
              <p:nvPr/>
            </p:nvGrpSpPr>
            <p:grpSpPr>
              <a:xfrm>
                <a:off x="4343600" y="3943844"/>
                <a:ext cx="43580" cy="37312"/>
                <a:chOff x="4343600" y="3943844"/>
                <a:chExt cx="43580" cy="37312"/>
              </a:xfrm>
            </p:grpSpPr>
            <p:sp>
              <p:nvSpPr>
                <p:cNvPr id="4218" name="Google Shape;4218;p86"/>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6"/>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86"/>
              <p:cNvGrpSpPr/>
              <p:nvPr/>
            </p:nvGrpSpPr>
            <p:grpSpPr>
              <a:xfrm>
                <a:off x="4172339" y="3381693"/>
                <a:ext cx="31499" cy="27001"/>
                <a:chOff x="4172339" y="3381693"/>
                <a:chExt cx="31499" cy="27001"/>
              </a:xfrm>
            </p:grpSpPr>
            <p:sp>
              <p:nvSpPr>
                <p:cNvPr id="4221" name="Google Shape;4221;p86"/>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6"/>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6" name="Shape 4226"/>
        <p:cNvGrpSpPr/>
        <p:nvPr/>
      </p:nvGrpSpPr>
      <p:grpSpPr>
        <a:xfrm>
          <a:off x="0" y="0"/>
          <a:ext cx="0" cy="0"/>
          <a:chOff x="0" y="0"/>
          <a:chExt cx="0" cy="0"/>
        </a:xfrm>
      </p:grpSpPr>
      <p:grpSp>
        <p:nvGrpSpPr>
          <p:cNvPr id="4227" name="Google Shape;4227;p87"/>
          <p:cNvGrpSpPr/>
          <p:nvPr/>
        </p:nvGrpSpPr>
        <p:grpSpPr>
          <a:xfrm>
            <a:off x="729274" y="1175734"/>
            <a:ext cx="2507799" cy="206239"/>
            <a:chOff x="106648" y="895722"/>
            <a:chExt cx="4481413" cy="374300"/>
          </a:xfrm>
        </p:grpSpPr>
        <p:grpSp>
          <p:nvGrpSpPr>
            <p:cNvPr id="4228" name="Google Shape;4228;p87"/>
            <p:cNvGrpSpPr/>
            <p:nvPr/>
          </p:nvGrpSpPr>
          <p:grpSpPr>
            <a:xfrm>
              <a:off x="2233276" y="895722"/>
              <a:ext cx="1082667" cy="223591"/>
              <a:chOff x="4808316" y="2800065"/>
              <a:chExt cx="1999386" cy="412910"/>
            </a:xfrm>
          </p:grpSpPr>
          <p:sp>
            <p:nvSpPr>
              <p:cNvPr id="4229" name="Google Shape;4229;p87"/>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0" name="Google Shape;4230;p87"/>
              <p:cNvGrpSpPr/>
              <p:nvPr/>
            </p:nvGrpSpPr>
            <p:grpSpPr>
              <a:xfrm>
                <a:off x="4808316" y="2800065"/>
                <a:ext cx="92400" cy="411825"/>
                <a:chOff x="845575" y="2563700"/>
                <a:chExt cx="92400" cy="411825"/>
              </a:xfrm>
            </p:grpSpPr>
            <p:cxnSp>
              <p:nvCxnSpPr>
                <p:cNvPr id="4231" name="Google Shape;4231;p8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232" name="Google Shape;4232;p8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3" name="Google Shape;4233;p87"/>
            <p:cNvGrpSpPr/>
            <p:nvPr/>
          </p:nvGrpSpPr>
          <p:grpSpPr>
            <a:xfrm>
              <a:off x="106648" y="895722"/>
              <a:ext cx="1088401" cy="223591"/>
              <a:chOff x="881025" y="2800065"/>
              <a:chExt cx="2009975" cy="412910"/>
            </a:xfrm>
          </p:grpSpPr>
          <p:sp>
            <p:nvSpPr>
              <p:cNvPr id="4234" name="Google Shape;4234;p87"/>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5" name="Google Shape;4235;p87"/>
              <p:cNvGrpSpPr/>
              <p:nvPr/>
            </p:nvGrpSpPr>
            <p:grpSpPr>
              <a:xfrm>
                <a:off x="881025" y="2800065"/>
                <a:ext cx="92400" cy="411825"/>
                <a:chOff x="845575" y="2563700"/>
                <a:chExt cx="92400" cy="411825"/>
              </a:xfrm>
            </p:grpSpPr>
            <p:cxnSp>
              <p:nvCxnSpPr>
                <p:cNvPr id="4236" name="Google Shape;4236;p8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237" name="Google Shape;4237;p8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8" name="Google Shape;4238;p87"/>
            <p:cNvGrpSpPr/>
            <p:nvPr/>
          </p:nvGrpSpPr>
          <p:grpSpPr>
            <a:xfrm>
              <a:off x="1172346" y="1047018"/>
              <a:ext cx="1083151" cy="223003"/>
              <a:chOff x="2849073" y="3079467"/>
              <a:chExt cx="2000279" cy="411825"/>
            </a:xfrm>
          </p:grpSpPr>
          <p:sp>
            <p:nvSpPr>
              <p:cNvPr id="4239" name="Google Shape;4239;p87"/>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0" name="Google Shape;4240;p87"/>
              <p:cNvGrpSpPr/>
              <p:nvPr/>
            </p:nvGrpSpPr>
            <p:grpSpPr>
              <a:xfrm rot="10800000">
                <a:off x="2849073" y="3079467"/>
                <a:ext cx="92400" cy="411825"/>
                <a:chOff x="2070100" y="2563700"/>
                <a:chExt cx="92400" cy="411825"/>
              </a:xfrm>
            </p:grpSpPr>
            <p:cxnSp>
              <p:nvCxnSpPr>
                <p:cNvPr id="4241" name="Google Shape;4241;p8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242" name="Google Shape;4242;p8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3" name="Google Shape;4243;p87"/>
            <p:cNvGrpSpPr/>
            <p:nvPr/>
          </p:nvGrpSpPr>
          <p:grpSpPr>
            <a:xfrm>
              <a:off x="3290132" y="1047018"/>
              <a:ext cx="1297929" cy="223003"/>
              <a:chOff x="6760035" y="3079467"/>
              <a:chExt cx="2396914" cy="411825"/>
            </a:xfrm>
          </p:grpSpPr>
          <p:sp>
            <p:nvSpPr>
              <p:cNvPr id="4244" name="Google Shape;4244;p87"/>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5" name="Google Shape;4245;p87"/>
              <p:cNvGrpSpPr/>
              <p:nvPr/>
            </p:nvGrpSpPr>
            <p:grpSpPr>
              <a:xfrm rot="10800000">
                <a:off x="6760035" y="3079467"/>
                <a:ext cx="92400" cy="411825"/>
                <a:chOff x="2070100" y="2563700"/>
                <a:chExt cx="92400" cy="411825"/>
              </a:xfrm>
            </p:grpSpPr>
            <p:cxnSp>
              <p:nvCxnSpPr>
                <p:cNvPr id="4246" name="Google Shape;4246;p8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247" name="Google Shape;4247;p8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48" name="Google Shape;4248;p87"/>
          <p:cNvGrpSpPr/>
          <p:nvPr/>
        </p:nvGrpSpPr>
        <p:grpSpPr>
          <a:xfrm>
            <a:off x="2147036" y="3575105"/>
            <a:ext cx="1086701" cy="799429"/>
            <a:chOff x="2183288" y="3555572"/>
            <a:chExt cx="1136241" cy="835873"/>
          </a:xfrm>
        </p:grpSpPr>
        <p:sp>
          <p:nvSpPr>
            <p:cNvPr id="4249" name="Google Shape;4249;p8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0" name="Google Shape;4250;p87"/>
            <p:cNvGrpSpPr/>
            <p:nvPr/>
          </p:nvGrpSpPr>
          <p:grpSpPr>
            <a:xfrm>
              <a:off x="2205895" y="3637269"/>
              <a:ext cx="1089848" cy="724993"/>
              <a:chOff x="2205895" y="3637269"/>
              <a:chExt cx="1089848" cy="724993"/>
            </a:xfrm>
          </p:grpSpPr>
          <p:sp>
            <p:nvSpPr>
              <p:cNvPr id="4251" name="Google Shape;4251;p8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7" name="Google Shape;4257;p8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8" name="Google Shape;4258;p8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259" name="Google Shape;4259;p87"/>
            <p:cNvGrpSpPr/>
            <p:nvPr/>
          </p:nvGrpSpPr>
          <p:grpSpPr>
            <a:xfrm>
              <a:off x="3173850" y="3779426"/>
              <a:ext cx="145679" cy="70048"/>
              <a:chOff x="3173850" y="3779426"/>
              <a:chExt cx="145679" cy="70048"/>
            </a:xfrm>
          </p:grpSpPr>
          <p:cxnSp>
            <p:nvCxnSpPr>
              <p:cNvPr id="4260" name="Google Shape;4260;p8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261" name="Google Shape;4261;p8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87"/>
            <p:cNvGrpSpPr/>
            <p:nvPr/>
          </p:nvGrpSpPr>
          <p:grpSpPr>
            <a:xfrm>
              <a:off x="2183288" y="4139483"/>
              <a:ext cx="145133" cy="70048"/>
              <a:chOff x="2183288" y="4139483"/>
              <a:chExt cx="145133" cy="70048"/>
            </a:xfrm>
          </p:grpSpPr>
          <p:cxnSp>
            <p:nvCxnSpPr>
              <p:cNvPr id="4263" name="Google Shape;4263;p8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264" name="Google Shape;4264;p8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5" name="Google Shape;4265;p8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6" name="Google Shape;4266;p8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267" name="Google Shape;4267;p87"/>
            <p:cNvGrpSpPr/>
            <p:nvPr/>
          </p:nvGrpSpPr>
          <p:grpSpPr>
            <a:xfrm>
              <a:off x="2943836" y="4268886"/>
              <a:ext cx="60717" cy="122559"/>
              <a:chOff x="2943836" y="4268886"/>
              <a:chExt cx="60717" cy="122559"/>
            </a:xfrm>
          </p:grpSpPr>
          <p:sp>
            <p:nvSpPr>
              <p:cNvPr id="4268" name="Google Shape;4268;p8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9" name="Google Shape;4269;p8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270" name="Google Shape;4270;p87"/>
          <p:cNvGrpSpPr/>
          <p:nvPr/>
        </p:nvGrpSpPr>
        <p:grpSpPr>
          <a:xfrm>
            <a:off x="3409981" y="1496104"/>
            <a:ext cx="1675870" cy="758251"/>
            <a:chOff x="3530532" y="1496185"/>
            <a:chExt cx="1562000" cy="706730"/>
          </a:xfrm>
        </p:grpSpPr>
        <p:cxnSp>
          <p:nvCxnSpPr>
            <p:cNvPr id="4271" name="Google Shape;4271;p8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272" name="Google Shape;4272;p87"/>
            <p:cNvGrpSpPr/>
            <p:nvPr/>
          </p:nvGrpSpPr>
          <p:grpSpPr>
            <a:xfrm>
              <a:off x="3530532" y="1496185"/>
              <a:ext cx="323430" cy="463587"/>
              <a:chOff x="3530532" y="1496185"/>
              <a:chExt cx="323430" cy="463587"/>
            </a:xfrm>
          </p:grpSpPr>
          <p:grpSp>
            <p:nvGrpSpPr>
              <p:cNvPr id="4273" name="Google Shape;4273;p87"/>
              <p:cNvGrpSpPr/>
              <p:nvPr/>
            </p:nvGrpSpPr>
            <p:grpSpPr>
              <a:xfrm>
                <a:off x="3567462" y="1496185"/>
                <a:ext cx="286500" cy="361376"/>
                <a:chOff x="3567462" y="1496185"/>
                <a:chExt cx="286500" cy="361376"/>
              </a:xfrm>
            </p:grpSpPr>
            <p:cxnSp>
              <p:nvCxnSpPr>
                <p:cNvPr id="4274" name="Google Shape;4274;p8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275" name="Google Shape;4275;p87"/>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6" name="Google Shape;4276;p87"/>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87"/>
            <p:cNvGrpSpPr/>
            <p:nvPr/>
          </p:nvGrpSpPr>
          <p:grpSpPr>
            <a:xfrm>
              <a:off x="3891569" y="1779209"/>
              <a:ext cx="323945" cy="423706"/>
              <a:chOff x="3891569" y="1779209"/>
              <a:chExt cx="323945" cy="423706"/>
            </a:xfrm>
          </p:grpSpPr>
          <p:grpSp>
            <p:nvGrpSpPr>
              <p:cNvPr id="4278" name="Google Shape;4278;p87"/>
              <p:cNvGrpSpPr/>
              <p:nvPr/>
            </p:nvGrpSpPr>
            <p:grpSpPr>
              <a:xfrm>
                <a:off x="3929014" y="1881638"/>
                <a:ext cx="286500" cy="321278"/>
                <a:chOff x="3929014" y="1881638"/>
                <a:chExt cx="286500" cy="321278"/>
              </a:xfrm>
            </p:grpSpPr>
            <p:cxnSp>
              <p:nvCxnSpPr>
                <p:cNvPr id="4279" name="Google Shape;4279;p8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280" name="Google Shape;4280;p87"/>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1" name="Google Shape;4281;p87"/>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87"/>
            <p:cNvGrpSpPr/>
            <p:nvPr/>
          </p:nvGrpSpPr>
          <p:grpSpPr>
            <a:xfrm>
              <a:off x="4252606" y="1496185"/>
              <a:ext cx="324721" cy="463587"/>
              <a:chOff x="4252606" y="1496185"/>
              <a:chExt cx="324721" cy="463587"/>
            </a:xfrm>
          </p:grpSpPr>
          <p:grpSp>
            <p:nvGrpSpPr>
              <p:cNvPr id="4283" name="Google Shape;4283;p87"/>
              <p:cNvGrpSpPr/>
              <p:nvPr/>
            </p:nvGrpSpPr>
            <p:grpSpPr>
              <a:xfrm>
                <a:off x="4290828" y="1496185"/>
                <a:ext cx="286500" cy="361376"/>
                <a:chOff x="4290828" y="1496185"/>
                <a:chExt cx="286500" cy="361376"/>
              </a:xfrm>
            </p:grpSpPr>
            <p:cxnSp>
              <p:nvCxnSpPr>
                <p:cNvPr id="4284" name="Google Shape;4284;p8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285" name="Google Shape;4285;p87"/>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6" name="Google Shape;4286;p87"/>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87"/>
            <p:cNvGrpSpPr/>
            <p:nvPr/>
          </p:nvGrpSpPr>
          <p:grpSpPr>
            <a:xfrm>
              <a:off x="4613643" y="1763716"/>
              <a:ext cx="325308" cy="439200"/>
              <a:chOff x="4613643" y="1763716"/>
              <a:chExt cx="325308" cy="439200"/>
            </a:xfrm>
          </p:grpSpPr>
          <p:grpSp>
            <p:nvGrpSpPr>
              <p:cNvPr id="4288" name="Google Shape;4288;p87"/>
              <p:cNvGrpSpPr/>
              <p:nvPr/>
            </p:nvGrpSpPr>
            <p:grpSpPr>
              <a:xfrm>
                <a:off x="4652451" y="1879538"/>
                <a:ext cx="286500" cy="323378"/>
                <a:chOff x="4652451" y="1879538"/>
                <a:chExt cx="286500" cy="323378"/>
              </a:xfrm>
            </p:grpSpPr>
            <p:cxnSp>
              <p:nvCxnSpPr>
                <p:cNvPr id="4289" name="Google Shape;4289;p8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290" name="Google Shape;4290;p87"/>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1" name="Google Shape;4291;p87"/>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2" name="Google Shape;4292;p87"/>
          <p:cNvGrpSpPr/>
          <p:nvPr/>
        </p:nvGrpSpPr>
        <p:grpSpPr>
          <a:xfrm>
            <a:off x="3421841" y="2431738"/>
            <a:ext cx="1652173" cy="309509"/>
            <a:chOff x="3512551" y="2437558"/>
            <a:chExt cx="1597383" cy="299245"/>
          </a:xfrm>
        </p:grpSpPr>
        <p:cxnSp>
          <p:nvCxnSpPr>
            <p:cNvPr id="4293" name="Google Shape;4293;p87"/>
            <p:cNvCxnSpPr>
              <a:stCxn id="4294" idx="6"/>
              <a:endCxn id="4295"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296" name="Google Shape;4296;p87"/>
            <p:cNvGrpSpPr/>
            <p:nvPr/>
          </p:nvGrpSpPr>
          <p:grpSpPr>
            <a:xfrm>
              <a:off x="3512551" y="2437558"/>
              <a:ext cx="225647" cy="228426"/>
              <a:chOff x="2182679" y="2283114"/>
              <a:chExt cx="792300" cy="802058"/>
            </a:xfrm>
          </p:grpSpPr>
          <p:cxnSp>
            <p:nvCxnSpPr>
              <p:cNvPr id="4297" name="Google Shape;4297;p87"/>
              <p:cNvCxnSpPr>
                <a:stCxn id="4298" idx="0"/>
              </p:cNvCxnSpPr>
              <p:nvPr/>
            </p:nvCxnSpPr>
            <p:spPr>
              <a:xfrm rot="10800000">
                <a:off x="2578961" y="2283114"/>
                <a:ext cx="0" cy="110700"/>
              </a:xfrm>
              <a:prstGeom prst="straightConnector1">
                <a:avLst/>
              </a:prstGeom>
              <a:noFill/>
              <a:ln cap="flat" cmpd="sng" w="9525">
                <a:solidFill>
                  <a:srgbClr val="435D74"/>
                </a:solidFill>
                <a:prstDash val="solid"/>
                <a:round/>
                <a:headEnd len="med" w="med" type="none"/>
                <a:tailEnd len="med" w="med" type="none"/>
              </a:ln>
            </p:spPr>
          </p:cxnSp>
          <p:sp>
            <p:nvSpPr>
              <p:cNvPr id="4294" name="Google Shape;4294;p8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7"/>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87"/>
            <p:cNvGrpSpPr/>
            <p:nvPr/>
          </p:nvGrpSpPr>
          <p:grpSpPr>
            <a:xfrm>
              <a:off x="3969644" y="2440153"/>
              <a:ext cx="225853" cy="296651"/>
              <a:chOff x="3775710" y="1729289"/>
              <a:chExt cx="136500" cy="179289"/>
            </a:xfrm>
          </p:grpSpPr>
          <p:cxnSp>
            <p:nvCxnSpPr>
              <p:cNvPr id="4300" name="Google Shape;4300;p8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301" name="Google Shape;4301;p8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7"/>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87"/>
            <p:cNvGrpSpPr/>
            <p:nvPr/>
          </p:nvGrpSpPr>
          <p:grpSpPr>
            <a:xfrm>
              <a:off x="4427051" y="2437558"/>
              <a:ext cx="225647" cy="228426"/>
              <a:chOff x="5393704" y="2283114"/>
              <a:chExt cx="792300" cy="802058"/>
            </a:xfrm>
          </p:grpSpPr>
          <p:cxnSp>
            <p:nvCxnSpPr>
              <p:cNvPr id="4304" name="Google Shape;4304;p87"/>
              <p:cNvCxnSpPr>
                <a:stCxn id="4305" idx="0"/>
              </p:cNvCxnSpPr>
              <p:nvPr/>
            </p:nvCxnSpPr>
            <p:spPr>
              <a:xfrm rot="10800000">
                <a:off x="5789986" y="2283114"/>
                <a:ext cx="0" cy="110700"/>
              </a:xfrm>
              <a:prstGeom prst="straightConnector1">
                <a:avLst/>
              </a:prstGeom>
              <a:noFill/>
              <a:ln cap="flat" cmpd="sng" w="9525">
                <a:solidFill>
                  <a:srgbClr val="435D74"/>
                </a:solidFill>
                <a:prstDash val="solid"/>
                <a:round/>
                <a:headEnd len="med" w="med" type="none"/>
                <a:tailEnd len="med" w="med" type="none"/>
              </a:ln>
            </p:spPr>
          </p:cxnSp>
          <p:sp>
            <p:nvSpPr>
              <p:cNvPr id="4306" name="Google Shape;4306;p8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7"/>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87"/>
            <p:cNvGrpSpPr/>
            <p:nvPr/>
          </p:nvGrpSpPr>
          <p:grpSpPr>
            <a:xfrm>
              <a:off x="4884287" y="2440252"/>
              <a:ext cx="225647" cy="296532"/>
              <a:chOff x="6999166" y="2292572"/>
              <a:chExt cx="792300" cy="1041192"/>
            </a:xfrm>
          </p:grpSpPr>
          <p:cxnSp>
            <p:nvCxnSpPr>
              <p:cNvPr id="4308" name="Google Shape;4308;p8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295" name="Google Shape;4295;p8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7"/>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0" name="Google Shape;4310;p87"/>
          <p:cNvGrpSpPr/>
          <p:nvPr/>
        </p:nvGrpSpPr>
        <p:grpSpPr>
          <a:xfrm>
            <a:off x="6842649" y="1185930"/>
            <a:ext cx="1581844" cy="732818"/>
            <a:chOff x="634175" y="2986275"/>
            <a:chExt cx="3147949" cy="1458344"/>
          </a:xfrm>
        </p:grpSpPr>
        <p:cxnSp>
          <p:nvCxnSpPr>
            <p:cNvPr id="4311" name="Google Shape;4311;p87"/>
            <p:cNvCxnSpPr>
              <a:stCxn id="4312" idx="4"/>
              <a:endCxn id="4313"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314" name="Google Shape;4314;p87"/>
            <p:cNvCxnSpPr>
              <a:stCxn id="4313" idx="0"/>
              <a:endCxn id="4315"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316" name="Google Shape;4316;p87"/>
            <p:cNvCxnSpPr>
              <a:stCxn id="4315" idx="4"/>
              <a:endCxn id="4317"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318" name="Google Shape;4318;p87"/>
            <p:cNvCxnSpPr>
              <a:stCxn id="4317" idx="0"/>
              <a:endCxn id="4319"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319" name="Google Shape;4319;p8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15" name="Google Shape;4315;p8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12" name="Google Shape;4312;p8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17" name="Google Shape;4317;p8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13" name="Google Shape;4313;p8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320" name="Google Shape;4320;p87"/>
          <p:cNvGrpSpPr/>
          <p:nvPr/>
        </p:nvGrpSpPr>
        <p:grpSpPr>
          <a:xfrm>
            <a:off x="3410364" y="2880240"/>
            <a:ext cx="1675128" cy="313674"/>
            <a:chOff x="998425" y="1182125"/>
            <a:chExt cx="1065400" cy="199500"/>
          </a:xfrm>
        </p:grpSpPr>
        <p:sp>
          <p:nvSpPr>
            <p:cNvPr id="4321" name="Google Shape;4321;p8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87"/>
          <p:cNvGrpSpPr/>
          <p:nvPr/>
        </p:nvGrpSpPr>
        <p:grpSpPr>
          <a:xfrm>
            <a:off x="3410363" y="3836206"/>
            <a:ext cx="1675129" cy="525345"/>
            <a:chOff x="5194708" y="3484366"/>
            <a:chExt cx="3148148" cy="987304"/>
          </a:xfrm>
        </p:grpSpPr>
        <p:grpSp>
          <p:nvGrpSpPr>
            <p:cNvPr id="4327" name="Google Shape;4327;p87"/>
            <p:cNvGrpSpPr/>
            <p:nvPr/>
          </p:nvGrpSpPr>
          <p:grpSpPr>
            <a:xfrm>
              <a:off x="7531521" y="3484366"/>
              <a:ext cx="811335" cy="987304"/>
              <a:chOff x="3379425" y="1617275"/>
              <a:chExt cx="1090650" cy="1327200"/>
            </a:xfrm>
          </p:grpSpPr>
          <p:sp>
            <p:nvSpPr>
              <p:cNvPr id="4328" name="Google Shape;4328;p8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87"/>
            <p:cNvGrpSpPr/>
            <p:nvPr/>
          </p:nvGrpSpPr>
          <p:grpSpPr>
            <a:xfrm>
              <a:off x="6752546" y="3484366"/>
              <a:ext cx="811428" cy="987304"/>
              <a:chOff x="2332275" y="1617275"/>
              <a:chExt cx="1090775" cy="1327200"/>
            </a:xfrm>
          </p:grpSpPr>
          <p:sp>
            <p:nvSpPr>
              <p:cNvPr id="4332" name="Google Shape;4332;p8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87"/>
            <p:cNvGrpSpPr/>
            <p:nvPr/>
          </p:nvGrpSpPr>
          <p:grpSpPr>
            <a:xfrm>
              <a:off x="5973664" y="3484366"/>
              <a:ext cx="811335" cy="987304"/>
              <a:chOff x="1285250" y="1617275"/>
              <a:chExt cx="1090650" cy="1327200"/>
            </a:xfrm>
          </p:grpSpPr>
          <p:sp>
            <p:nvSpPr>
              <p:cNvPr id="4336" name="Google Shape;4336;p8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87"/>
            <p:cNvGrpSpPr/>
            <p:nvPr/>
          </p:nvGrpSpPr>
          <p:grpSpPr>
            <a:xfrm>
              <a:off x="5194708" y="3484366"/>
              <a:ext cx="811409" cy="987304"/>
              <a:chOff x="238125" y="1617275"/>
              <a:chExt cx="1090750" cy="1327200"/>
            </a:xfrm>
          </p:grpSpPr>
          <p:sp>
            <p:nvSpPr>
              <p:cNvPr id="4340" name="Google Shape;4340;p8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3" name="Google Shape;4343;p87"/>
          <p:cNvGrpSpPr/>
          <p:nvPr/>
        </p:nvGrpSpPr>
        <p:grpSpPr>
          <a:xfrm>
            <a:off x="6844048" y="2482095"/>
            <a:ext cx="1579046" cy="522230"/>
            <a:chOff x="6853641" y="2534077"/>
            <a:chExt cx="1515545" cy="501229"/>
          </a:xfrm>
        </p:grpSpPr>
        <p:grpSp>
          <p:nvGrpSpPr>
            <p:cNvPr id="4344" name="Google Shape;4344;p87"/>
            <p:cNvGrpSpPr/>
            <p:nvPr/>
          </p:nvGrpSpPr>
          <p:grpSpPr>
            <a:xfrm>
              <a:off x="6853641" y="2618923"/>
              <a:ext cx="1515545" cy="324556"/>
              <a:chOff x="6853641" y="2618923"/>
              <a:chExt cx="1515545" cy="324556"/>
            </a:xfrm>
          </p:grpSpPr>
          <p:sp>
            <p:nvSpPr>
              <p:cNvPr id="4345" name="Google Shape;4345;p8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0" name="Google Shape;4350;p8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87"/>
          <p:cNvGrpSpPr/>
          <p:nvPr/>
        </p:nvGrpSpPr>
        <p:grpSpPr>
          <a:xfrm>
            <a:off x="3438940" y="3357136"/>
            <a:ext cx="1617976" cy="346616"/>
            <a:chOff x="1808063" y="4294338"/>
            <a:chExt cx="3370782" cy="721817"/>
          </a:xfrm>
        </p:grpSpPr>
        <p:sp>
          <p:nvSpPr>
            <p:cNvPr id="4356" name="Google Shape;4356;p8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87"/>
          <p:cNvGrpSpPr/>
          <p:nvPr/>
        </p:nvGrpSpPr>
        <p:grpSpPr>
          <a:xfrm>
            <a:off x="5264936" y="4023886"/>
            <a:ext cx="1417067" cy="350605"/>
            <a:chOff x="4234950" y="2101012"/>
            <a:chExt cx="4219974" cy="1044090"/>
          </a:xfrm>
        </p:grpSpPr>
        <p:sp>
          <p:nvSpPr>
            <p:cNvPr id="4367" name="Google Shape;4367;p8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87"/>
          <p:cNvGrpSpPr/>
          <p:nvPr/>
        </p:nvGrpSpPr>
        <p:grpSpPr>
          <a:xfrm>
            <a:off x="6840408" y="2014643"/>
            <a:ext cx="1586327" cy="371557"/>
            <a:chOff x="1247650" y="2075423"/>
            <a:chExt cx="6648477" cy="1557238"/>
          </a:xfrm>
        </p:grpSpPr>
        <p:sp>
          <p:nvSpPr>
            <p:cNvPr id="4384" name="Google Shape;4384;p8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87"/>
          <p:cNvGrpSpPr/>
          <p:nvPr/>
        </p:nvGrpSpPr>
        <p:grpSpPr>
          <a:xfrm>
            <a:off x="5271678" y="1167833"/>
            <a:ext cx="1415601" cy="1648533"/>
            <a:chOff x="1839112" y="2209163"/>
            <a:chExt cx="1918159" cy="2233784"/>
          </a:xfrm>
        </p:grpSpPr>
        <p:sp>
          <p:nvSpPr>
            <p:cNvPr id="4391" name="Google Shape;4391;p87"/>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7"/>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7"/>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4" name="Google Shape;4394;p87"/>
            <p:cNvCxnSpPr>
              <a:stCxn id="4391" idx="6"/>
              <a:endCxn id="4392"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95" name="Google Shape;4395;p87"/>
            <p:cNvCxnSpPr>
              <a:stCxn id="4392" idx="4"/>
              <a:endCxn id="4396"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397" name="Google Shape;4397;p87"/>
            <p:cNvCxnSpPr>
              <a:stCxn id="4396" idx="6"/>
              <a:endCxn id="4393"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98" name="Google Shape;4398;p87"/>
            <p:cNvCxnSpPr>
              <a:stCxn id="4393" idx="4"/>
              <a:endCxn id="4399"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396" name="Google Shape;4396;p87"/>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7"/>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7"/>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1" name="Google Shape;4401;p87"/>
            <p:cNvCxnSpPr>
              <a:endCxn id="4400"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402" name="Google Shape;4402;p87"/>
          <p:cNvGrpSpPr/>
          <p:nvPr/>
        </p:nvGrpSpPr>
        <p:grpSpPr>
          <a:xfrm>
            <a:off x="3428944" y="1185917"/>
            <a:ext cx="1637968" cy="154942"/>
            <a:chOff x="238125" y="2506075"/>
            <a:chExt cx="7115411" cy="673075"/>
          </a:xfrm>
        </p:grpSpPr>
        <p:sp>
          <p:nvSpPr>
            <p:cNvPr id="4403" name="Google Shape;4403;p8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87"/>
          <p:cNvGrpSpPr/>
          <p:nvPr/>
        </p:nvGrpSpPr>
        <p:grpSpPr>
          <a:xfrm>
            <a:off x="1969680" y="1500635"/>
            <a:ext cx="1262932" cy="785408"/>
            <a:chOff x="548861" y="389676"/>
            <a:chExt cx="3843371" cy="2390163"/>
          </a:xfrm>
        </p:grpSpPr>
        <p:cxnSp>
          <p:nvCxnSpPr>
            <p:cNvPr id="4409" name="Google Shape;4409;p8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10" name="Google Shape;4410;p8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11" name="Google Shape;4411;p8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12" name="Google Shape;4412;p8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413" name="Google Shape;4413;p8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414" name="Google Shape;4414;p8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5" name="Google Shape;4415;p8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416" name="Google Shape;4416;p8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87"/>
          <p:cNvGrpSpPr/>
          <p:nvPr/>
        </p:nvGrpSpPr>
        <p:grpSpPr>
          <a:xfrm>
            <a:off x="757812" y="2607512"/>
            <a:ext cx="1412054" cy="633562"/>
            <a:chOff x="1187400" y="2529299"/>
            <a:chExt cx="6769193" cy="2241903"/>
          </a:xfrm>
        </p:grpSpPr>
        <p:sp>
          <p:nvSpPr>
            <p:cNvPr id="4423" name="Google Shape;4423;p87"/>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24" name="Google Shape;4424;p87"/>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25" name="Google Shape;4425;p87"/>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26" name="Google Shape;4426;p87"/>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27" name="Google Shape;4427;p87"/>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28" name="Google Shape;4428;p87"/>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29" name="Google Shape;4429;p87"/>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430" name="Google Shape;4430;p87"/>
            <p:cNvCxnSpPr>
              <a:stCxn id="4423" idx="2"/>
              <a:endCxn id="4424"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31" name="Google Shape;4431;p87"/>
            <p:cNvCxnSpPr>
              <a:stCxn id="4425" idx="0"/>
              <a:endCxn id="4423"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32" name="Google Shape;4432;p87"/>
            <p:cNvCxnSpPr>
              <a:stCxn id="4425" idx="2"/>
              <a:endCxn id="4427"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33" name="Google Shape;4433;p87"/>
            <p:cNvCxnSpPr>
              <a:stCxn id="4426" idx="0"/>
              <a:endCxn id="4425"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34" name="Google Shape;4434;p87"/>
            <p:cNvCxnSpPr>
              <a:stCxn id="4424" idx="2"/>
              <a:endCxn id="4429"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35" name="Google Shape;4435;p87"/>
            <p:cNvCxnSpPr>
              <a:stCxn id="4428" idx="0"/>
              <a:endCxn id="4424"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436" name="Google Shape;4436;p87"/>
          <p:cNvGrpSpPr/>
          <p:nvPr/>
        </p:nvGrpSpPr>
        <p:grpSpPr>
          <a:xfrm>
            <a:off x="6844058" y="3100221"/>
            <a:ext cx="1579035" cy="540873"/>
            <a:chOff x="6895650" y="3126697"/>
            <a:chExt cx="1436662" cy="492105"/>
          </a:xfrm>
        </p:grpSpPr>
        <p:sp>
          <p:nvSpPr>
            <p:cNvPr id="4437" name="Google Shape;4437;p8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2" name="Google Shape;4442;p87"/>
            <p:cNvGrpSpPr/>
            <p:nvPr/>
          </p:nvGrpSpPr>
          <p:grpSpPr>
            <a:xfrm>
              <a:off x="6995957" y="3335810"/>
              <a:ext cx="1230393" cy="71754"/>
              <a:chOff x="6995957" y="3287964"/>
              <a:chExt cx="1230393" cy="71754"/>
            </a:xfrm>
          </p:grpSpPr>
          <p:sp>
            <p:nvSpPr>
              <p:cNvPr id="4443" name="Google Shape;4443;p8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8" name="Google Shape;4448;p87"/>
          <p:cNvGrpSpPr/>
          <p:nvPr/>
        </p:nvGrpSpPr>
        <p:grpSpPr>
          <a:xfrm>
            <a:off x="6842640" y="3736984"/>
            <a:ext cx="1581862" cy="650625"/>
            <a:chOff x="6777990" y="3710194"/>
            <a:chExt cx="1646915" cy="677382"/>
          </a:xfrm>
        </p:grpSpPr>
        <p:grpSp>
          <p:nvGrpSpPr>
            <p:cNvPr id="4449" name="Google Shape;4449;p87"/>
            <p:cNvGrpSpPr/>
            <p:nvPr/>
          </p:nvGrpSpPr>
          <p:grpSpPr>
            <a:xfrm>
              <a:off x="6777990" y="3874492"/>
              <a:ext cx="411129" cy="513083"/>
              <a:chOff x="6777990" y="3874492"/>
              <a:chExt cx="411129" cy="513083"/>
            </a:xfrm>
          </p:grpSpPr>
          <p:cxnSp>
            <p:nvCxnSpPr>
              <p:cNvPr id="4450" name="Google Shape;4450;p8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51" name="Google Shape;4451;p8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87"/>
            <p:cNvGrpSpPr/>
            <p:nvPr/>
          </p:nvGrpSpPr>
          <p:grpSpPr>
            <a:xfrm>
              <a:off x="7188425" y="3710194"/>
              <a:ext cx="411123" cy="520535"/>
              <a:chOff x="7188425" y="3710194"/>
              <a:chExt cx="411123" cy="520535"/>
            </a:xfrm>
          </p:grpSpPr>
          <p:cxnSp>
            <p:nvCxnSpPr>
              <p:cNvPr id="4453" name="Google Shape;4453;p8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54" name="Google Shape;4454;p8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87"/>
            <p:cNvGrpSpPr/>
            <p:nvPr/>
          </p:nvGrpSpPr>
          <p:grpSpPr>
            <a:xfrm>
              <a:off x="7603341" y="3874492"/>
              <a:ext cx="411474" cy="513083"/>
              <a:chOff x="7603341" y="3874492"/>
              <a:chExt cx="411474" cy="513083"/>
            </a:xfrm>
          </p:grpSpPr>
          <p:cxnSp>
            <p:nvCxnSpPr>
              <p:cNvPr id="4456" name="Google Shape;4456;p8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57" name="Google Shape;4457;p8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87"/>
            <p:cNvGrpSpPr/>
            <p:nvPr/>
          </p:nvGrpSpPr>
          <p:grpSpPr>
            <a:xfrm>
              <a:off x="8013776" y="3722847"/>
              <a:ext cx="411129" cy="507881"/>
              <a:chOff x="8013776" y="3722847"/>
              <a:chExt cx="411129" cy="507881"/>
            </a:xfrm>
          </p:grpSpPr>
          <p:cxnSp>
            <p:nvCxnSpPr>
              <p:cNvPr id="4459" name="Google Shape;4459;p8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460" name="Google Shape;4460;p8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1" name="Google Shape;4461;p87"/>
          <p:cNvGrpSpPr/>
          <p:nvPr/>
        </p:nvGrpSpPr>
        <p:grpSpPr>
          <a:xfrm>
            <a:off x="5262155" y="2909824"/>
            <a:ext cx="1421889" cy="1020603"/>
            <a:chOff x="5190863" y="2824811"/>
            <a:chExt cx="1544860" cy="1108869"/>
          </a:xfrm>
        </p:grpSpPr>
        <p:grpSp>
          <p:nvGrpSpPr>
            <p:cNvPr id="4462" name="Google Shape;4462;p87"/>
            <p:cNvGrpSpPr/>
            <p:nvPr/>
          </p:nvGrpSpPr>
          <p:grpSpPr>
            <a:xfrm>
              <a:off x="5938695" y="3176919"/>
              <a:ext cx="685761" cy="404739"/>
              <a:chOff x="5938695" y="3176919"/>
              <a:chExt cx="685761" cy="404739"/>
            </a:xfrm>
          </p:grpSpPr>
          <p:grpSp>
            <p:nvGrpSpPr>
              <p:cNvPr id="4463" name="Google Shape;4463;p87"/>
              <p:cNvGrpSpPr/>
              <p:nvPr/>
            </p:nvGrpSpPr>
            <p:grpSpPr>
              <a:xfrm>
                <a:off x="5938695" y="3176919"/>
                <a:ext cx="685761" cy="404739"/>
                <a:chOff x="5938695" y="3176919"/>
                <a:chExt cx="685761" cy="404739"/>
              </a:xfrm>
            </p:grpSpPr>
            <p:sp>
              <p:nvSpPr>
                <p:cNvPr id="4464" name="Google Shape;4464;p8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6" name="Google Shape;4466;p8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87"/>
            <p:cNvGrpSpPr/>
            <p:nvPr/>
          </p:nvGrpSpPr>
          <p:grpSpPr>
            <a:xfrm>
              <a:off x="5305233" y="3176835"/>
              <a:ext cx="685971" cy="404655"/>
              <a:chOff x="5305233" y="3176835"/>
              <a:chExt cx="685971" cy="404655"/>
            </a:xfrm>
          </p:grpSpPr>
          <p:grpSp>
            <p:nvGrpSpPr>
              <p:cNvPr id="4468" name="Google Shape;4468;p87"/>
              <p:cNvGrpSpPr/>
              <p:nvPr/>
            </p:nvGrpSpPr>
            <p:grpSpPr>
              <a:xfrm>
                <a:off x="5305233" y="3176835"/>
                <a:ext cx="685971" cy="404655"/>
                <a:chOff x="5305233" y="3176835"/>
                <a:chExt cx="685971" cy="404655"/>
              </a:xfrm>
            </p:grpSpPr>
            <p:sp>
              <p:nvSpPr>
                <p:cNvPr id="4469" name="Google Shape;4469;p8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1" name="Google Shape;4471;p8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2" name="Google Shape;4472;p8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3" name="Google Shape;4473;p87"/>
            <p:cNvGrpSpPr/>
            <p:nvPr/>
          </p:nvGrpSpPr>
          <p:grpSpPr>
            <a:xfrm>
              <a:off x="5657361" y="2824811"/>
              <a:ext cx="1078361" cy="404655"/>
              <a:chOff x="5657361" y="2824811"/>
              <a:chExt cx="1078361" cy="404655"/>
            </a:xfrm>
          </p:grpSpPr>
          <p:grpSp>
            <p:nvGrpSpPr>
              <p:cNvPr id="4474" name="Google Shape;4474;p87"/>
              <p:cNvGrpSpPr/>
              <p:nvPr/>
            </p:nvGrpSpPr>
            <p:grpSpPr>
              <a:xfrm>
                <a:off x="5657361" y="2824811"/>
                <a:ext cx="1078361" cy="404655"/>
                <a:chOff x="5657361" y="2824811"/>
                <a:chExt cx="1078361" cy="404655"/>
              </a:xfrm>
            </p:grpSpPr>
            <p:grpSp>
              <p:nvGrpSpPr>
                <p:cNvPr id="4475" name="Google Shape;4475;p87"/>
                <p:cNvGrpSpPr/>
                <p:nvPr/>
              </p:nvGrpSpPr>
              <p:grpSpPr>
                <a:xfrm>
                  <a:off x="5938485" y="2824811"/>
                  <a:ext cx="797237" cy="404655"/>
                  <a:chOff x="5938485" y="2824811"/>
                  <a:chExt cx="797237" cy="404655"/>
                </a:xfrm>
              </p:grpSpPr>
              <p:sp>
                <p:nvSpPr>
                  <p:cNvPr id="4476" name="Google Shape;4476;p8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8" name="Google Shape;4478;p8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9" name="Google Shape;4479;p8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87"/>
            <p:cNvGrpSpPr/>
            <p:nvPr/>
          </p:nvGrpSpPr>
          <p:grpSpPr>
            <a:xfrm>
              <a:off x="5190863" y="3528942"/>
              <a:ext cx="1078026" cy="404739"/>
              <a:chOff x="5190863" y="3528942"/>
              <a:chExt cx="1078026" cy="404739"/>
            </a:xfrm>
          </p:grpSpPr>
          <p:sp>
            <p:nvSpPr>
              <p:cNvPr id="4481" name="Google Shape;4481;p8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2" name="Google Shape;4482;p87"/>
              <p:cNvGrpSpPr/>
              <p:nvPr/>
            </p:nvGrpSpPr>
            <p:grpSpPr>
              <a:xfrm>
                <a:off x="5190863" y="3528942"/>
                <a:ext cx="1078026" cy="404739"/>
                <a:chOff x="5190863" y="3528942"/>
                <a:chExt cx="1078026" cy="404739"/>
              </a:xfrm>
            </p:grpSpPr>
            <p:sp>
              <p:nvSpPr>
                <p:cNvPr id="4483" name="Google Shape;4483;p8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85" name="Google Shape;4485;p87"/>
          <p:cNvGrpSpPr/>
          <p:nvPr/>
        </p:nvGrpSpPr>
        <p:grpSpPr>
          <a:xfrm>
            <a:off x="728162" y="1474292"/>
            <a:ext cx="1086719" cy="879487"/>
            <a:chOff x="803162" y="1474292"/>
            <a:chExt cx="1086719" cy="879487"/>
          </a:xfrm>
        </p:grpSpPr>
        <p:grpSp>
          <p:nvGrpSpPr>
            <p:cNvPr id="4486" name="Google Shape;4486;p87"/>
            <p:cNvGrpSpPr/>
            <p:nvPr/>
          </p:nvGrpSpPr>
          <p:grpSpPr>
            <a:xfrm>
              <a:off x="803162" y="1625948"/>
              <a:ext cx="445856" cy="576579"/>
              <a:chOff x="803162" y="1625948"/>
              <a:chExt cx="445856" cy="576579"/>
            </a:xfrm>
          </p:grpSpPr>
          <p:sp>
            <p:nvSpPr>
              <p:cNvPr id="4487" name="Google Shape;4487;p8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8" name="Google Shape;4488;p87"/>
              <p:cNvGrpSpPr/>
              <p:nvPr/>
            </p:nvGrpSpPr>
            <p:grpSpPr>
              <a:xfrm>
                <a:off x="1056023" y="1625948"/>
                <a:ext cx="192995" cy="576579"/>
                <a:chOff x="1056023" y="1625948"/>
                <a:chExt cx="192995" cy="576579"/>
              </a:xfrm>
            </p:grpSpPr>
            <p:sp>
              <p:nvSpPr>
                <p:cNvPr id="4489" name="Google Shape;4489;p8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4" name="Google Shape;4494;p87"/>
            <p:cNvGrpSpPr/>
            <p:nvPr/>
          </p:nvGrpSpPr>
          <p:grpSpPr>
            <a:xfrm>
              <a:off x="1371406" y="1474292"/>
              <a:ext cx="518475" cy="879487"/>
              <a:chOff x="1398231" y="1474292"/>
              <a:chExt cx="518475" cy="879487"/>
            </a:xfrm>
          </p:grpSpPr>
          <p:grpSp>
            <p:nvGrpSpPr>
              <p:cNvPr id="4495" name="Google Shape;4495;p87"/>
              <p:cNvGrpSpPr/>
              <p:nvPr/>
            </p:nvGrpSpPr>
            <p:grpSpPr>
              <a:xfrm>
                <a:off x="1398231" y="1474292"/>
                <a:ext cx="518475" cy="341643"/>
                <a:chOff x="1398231" y="1474292"/>
                <a:chExt cx="518475" cy="341643"/>
              </a:xfrm>
            </p:grpSpPr>
            <p:sp>
              <p:nvSpPr>
                <p:cNvPr id="4496" name="Google Shape;4496;p8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7" name="Google Shape;4497;p87"/>
                <p:cNvGrpSpPr/>
                <p:nvPr/>
              </p:nvGrpSpPr>
              <p:grpSpPr>
                <a:xfrm>
                  <a:off x="1616453" y="1474292"/>
                  <a:ext cx="300253" cy="341643"/>
                  <a:chOff x="1616453" y="1475379"/>
                  <a:chExt cx="300253" cy="341643"/>
                </a:xfrm>
              </p:grpSpPr>
              <p:sp>
                <p:nvSpPr>
                  <p:cNvPr id="4498" name="Google Shape;4498;p8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5" name="Google Shape;4505;p87"/>
                  <p:cNvGrpSpPr/>
                  <p:nvPr/>
                </p:nvGrpSpPr>
                <p:grpSpPr>
                  <a:xfrm>
                    <a:off x="1839639" y="1475379"/>
                    <a:ext cx="77067" cy="341643"/>
                    <a:chOff x="1839639" y="1475379"/>
                    <a:chExt cx="77067" cy="341643"/>
                  </a:xfrm>
                </p:grpSpPr>
                <p:sp>
                  <p:nvSpPr>
                    <p:cNvPr id="4506" name="Google Shape;4506;p8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08" name="Google Shape;4508;p87"/>
              <p:cNvGrpSpPr/>
              <p:nvPr/>
            </p:nvGrpSpPr>
            <p:grpSpPr>
              <a:xfrm>
                <a:off x="1398451" y="2012951"/>
                <a:ext cx="518255" cy="340828"/>
                <a:chOff x="1398451" y="2012951"/>
                <a:chExt cx="518255" cy="340828"/>
              </a:xfrm>
            </p:grpSpPr>
            <p:sp>
              <p:nvSpPr>
                <p:cNvPr id="4509" name="Google Shape;4509;p8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0" name="Google Shape;4510;p87"/>
                <p:cNvGrpSpPr/>
                <p:nvPr/>
              </p:nvGrpSpPr>
              <p:grpSpPr>
                <a:xfrm>
                  <a:off x="1616453" y="2012951"/>
                  <a:ext cx="300253" cy="340828"/>
                  <a:chOff x="1616453" y="2013538"/>
                  <a:chExt cx="300253" cy="340828"/>
                </a:xfrm>
              </p:grpSpPr>
              <p:sp>
                <p:nvSpPr>
                  <p:cNvPr id="4511" name="Google Shape;4511;p8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8" name="Google Shape;4518;p87"/>
                  <p:cNvGrpSpPr/>
                  <p:nvPr/>
                </p:nvGrpSpPr>
                <p:grpSpPr>
                  <a:xfrm>
                    <a:off x="1839639" y="2013538"/>
                    <a:ext cx="77067" cy="340828"/>
                    <a:chOff x="1839639" y="2013538"/>
                    <a:chExt cx="77067" cy="340828"/>
                  </a:xfrm>
                </p:grpSpPr>
                <p:sp>
                  <p:nvSpPr>
                    <p:cNvPr id="4519" name="Google Shape;4519;p8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521" name="Google Shape;4521;p87"/>
          <p:cNvGrpSpPr/>
          <p:nvPr/>
        </p:nvGrpSpPr>
        <p:grpSpPr>
          <a:xfrm>
            <a:off x="724986" y="3605478"/>
            <a:ext cx="1368681" cy="682918"/>
            <a:chOff x="724986" y="3605478"/>
            <a:chExt cx="1368681" cy="682918"/>
          </a:xfrm>
        </p:grpSpPr>
        <p:grpSp>
          <p:nvGrpSpPr>
            <p:cNvPr id="4522" name="Google Shape;4522;p87"/>
            <p:cNvGrpSpPr/>
            <p:nvPr/>
          </p:nvGrpSpPr>
          <p:grpSpPr>
            <a:xfrm>
              <a:off x="1289102" y="3823629"/>
              <a:ext cx="240442" cy="250435"/>
              <a:chOff x="-165066" y="3843615"/>
              <a:chExt cx="221259" cy="230455"/>
            </a:xfrm>
          </p:grpSpPr>
          <p:sp>
            <p:nvSpPr>
              <p:cNvPr id="4523" name="Google Shape;4523;p8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87"/>
            <p:cNvGrpSpPr/>
            <p:nvPr/>
          </p:nvGrpSpPr>
          <p:grpSpPr>
            <a:xfrm>
              <a:off x="724986" y="3605478"/>
              <a:ext cx="1368681" cy="682918"/>
              <a:chOff x="724986" y="3605478"/>
              <a:chExt cx="1368681" cy="682918"/>
            </a:xfrm>
          </p:grpSpPr>
          <p:grpSp>
            <p:nvGrpSpPr>
              <p:cNvPr id="4544" name="Google Shape;4544;p87"/>
              <p:cNvGrpSpPr/>
              <p:nvPr/>
            </p:nvGrpSpPr>
            <p:grpSpPr>
              <a:xfrm>
                <a:off x="1498221" y="4047614"/>
                <a:ext cx="529172" cy="240783"/>
                <a:chOff x="1498221" y="4047614"/>
                <a:chExt cx="529172" cy="240783"/>
              </a:xfrm>
            </p:grpSpPr>
            <p:grpSp>
              <p:nvGrpSpPr>
                <p:cNvPr id="4545" name="Google Shape;4545;p87"/>
                <p:cNvGrpSpPr/>
                <p:nvPr/>
              </p:nvGrpSpPr>
              <p:grpSpPr>
                <a:xfrm>
                  <a:off x="1826655" y="4224370"/>
                  <a:ext cx="200738" cy="25631"/>
                  <a:chOff x="1826655" y="4224370"/>
                  <a:chExt cx="200738" cy="25631"/>
                </a:xfrm>
              </p:grpSpPr>
              <p:sp>
                <p:nvSpPr>
                  <p:cNvPr id="4546" name="Google Shape;4546;p8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87"/>
                <p:cNvGrpSpPr/>
                <p:nvPr/>
              </p:nvGrpSpPr>
              <p:grpSpPr>
                <a:xfrm>
                  <a:off x="1498221" y="4047614"/>
                  <a:ext cx="328444" cy="240783"/>
                  <a:chOff x="1498221" y="4047614"/>
                  <a:chExt cx="328444" cy="240783"/>
                </a:xfrm>
              </p:grpSpPr>
              <p:sp>
                <p:nvSpPr>
                  <p:cNvPr id="4549" name="Google Shape;4549;p8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0" name="Google Shape;4550;p87"/>
                  <p:cNvGrpSpPr/>
                  <p:nvPr/>
                </p:nvGrpSpPr>
                <p:grpSpPr>
                  <a:xfrm>
                    <a:off x="1498221" y="4047614"/>
                    <a:ext cx="150566" cy="190416"/>
                    <a:chOff x="1498221" y="4047614"/>
                    <a:chExt cx="150566" cy="190416"/>
                  </a:xfrm>
                </p:grpSpPr>
                <p:sp>
                  <p:nvSpPr>
                    <p:cNvPr id="4551" name="Google Shape;4551;p8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53" name="Google Shape;4553;p87"/>
              <p:cNvGrpSpPr/>
              <p:nvPr/>
            </p:nvGrpSpPr>
            <p:grpSpPr>
              <a:xfrm>
                <a:off x="1560718" y="3800594"/>
                <a:ext cx="532948" cy="302090"/>
                <a:chOff x="1560718" y="3800594"/>
                <a:chExt cx="532948" cy="302090"/>
              </a:xfrm>
            </p:grpSpPr>
            <p:grpSp>
              <p:nvGrpSpPr>
                <p:cNvPr id="4554" name="Google Shape;4554;p87"/>
                <p:cNvGrpSpPr/>
                <p:nvPr/>
              </p:nvGrpSpPr>
              <p:grpSpPr>
                <a:xfrm>
                  <a:off x="1912179" y="3827344"/>
                  <a:ext cx="181487" cy="25631"/>
                  <a:chOff x="1912179" y="3827344"/>
                  <a:chExt cx="181487" cy="25631"/>
                </a:xfrm>
              </p:grpSpPr>
              <p:sp>
                <p:nvSpPr>
                  <p:cNvPr id="4555" name="Google Shape;4555;p8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87"/>
                <p:cNvGrpSpPr/>
                <p:nvPr/>
              </p:nvGrpSpPr>
              <p:grpSpPr>
                <a:xfrm>
                  <a:off x="1912179" y="4044505"/>
                  <a:ext cx="181487" cy="25622"/>
                  <a:chOff x="1912179" y="4044506"/>
                  <a:chExt cx="181487" cy="25622"/>
                </a:xfrm>
              </p:grpSpPr>
              <p:sp>
                <p:nvSpPr>
                  <p:cNvPr id="4558" name="Google Shape;4558;p8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87"/>
                <p:cNvGrpSpPr/>
                <p:nvPr/>
              </p:nvGrpSpPr>
              <p:grpSpPr>
                <a:xfrm>
                  <a:off x="1560718" y="3800594"/>
                  <a:ext cx="351472" cy="302090"/>
                  <a:chOff x="1560718" y="3800594"/>
                  <a:chExt cx="351472" cy="302090"/>
                </a:xfrm>
              </p:grpSpPr>
              <p:grpSp>
                <p:nvGrpSpPr>
                  <p:cNvPr id="4561" name="Google Shape;4561;p87"/>
                  <p:cNvGrpSpPr/>
                  <p:nvPr/>
                </p:nvGrpSpPr>
                <p:grpSpPr>
                  <a:xfrm>
                    <a:off x="1560718" y="3842857"/>
                    <a:ext cx="173586" cy="217131"/>
                    <a:chOff x="1560718" y="3842857"/>
                    <a:chExt cx="173586" cy="217131"/>
                  </a:xfrm>
                </p:grpSpPr>
                <p:sp>
                  <p:nvSpPr>
                    <p:cNvPr id="4562" name="Google Shape;4562;p8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5" name="Google Shape;4565;p8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67" name="Google Shape;4567;p8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8" name="Google Shape;4568;p87"/>
              <p:cNvGrpSpPr/>
              <p:nvPr/>
            </p:nvGrpSpPr>
            <p:grpSpPr>
              <a:xfrm>
                <a:off x="785350" y="3605478"/>
                <a:ext cx="535311" cy="249245"/>
                <a:chOff x="785350" y="3605478"/>
                <a:chExt cx="535311" cy="249245"/>
              </a:xfrm>
            </p:grpSpPr>
            <p:grpSp>
              <p:nvGrpSpPr>
                <p:cNvPr id="4569" name="Google Shape;4569;p87"/>
                <p:cNvGrpSpPr/>
                <p:nvPr/>
              </p:nvGrpSpPr>
              <p:grpSpPr>
                <a:xfrm>
                  <a:off x="785350" y="3605478"/>
                  <a:ext cx="376191" cy="102736"/>
                  <a:chOff x="785350" y="3605478"/>
                  <a:chExt cx="376191" cy="102736"/>
                </a:xfrm>
              </p:grpSpPr>
              <p:sp>
                <p:nvSpPr>
                  <p:cNvPr id="4570" name="Google Shape;4570;p8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87"/>
                <p:cNvGrpSpPr/>
                <p:nvPr/>
              </p:nvGrpSpPr>
              <p:grpSpPr>
                <a:xfrm>
                  <a:off x="1161530" y="3655851"/>
                  <a:ext cx="159131" cy="198872"/>
                  <a:chOff x="1161530" y="3655851"/>
                  <a:chExt cx="159131" cy="198872"/>
                </a:xfrm>
              </p:grpSpPr>
              <p:sp>
                <p:nvSpPr>
                  <p:cNvPr id="4574" name="Google Shape;4574;p8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6" name="Google Shape;4576;p87"/>
              <p:cNvGrpSpPr/>
              <p:nvPr/>
            </p:nvGrpSpPr>
            <p:grpSpPr>
              <a:xfrm>
                <a:off x="785350" y="4047614"/>
                <a:ext cx="535311" cy="240783"/>
                <a:chOff x="785350" y="4047614"/>
                <a:chExt cx="535311" cy="240783"/>
              </a:xfrm>
            </p:grpSpPr>
            <p:grpSp>
              <p:nvGrpSpPr>
                <p:cNvPr id="4577" name="Google Shape;4577;p87"/>
                <p:cNvGrpSpPr/>
                <p:nvPr/>
              </p:nvGrpSpPr>
              <p:grpSpPr>
                <a:xfrm>
                  <a:off x="1161636" y="4047614"/>
                  <a:ext cx="159025" cy="190415"/>
                  <a:chOff x="1161636" y="4047614"/>
                  <a:chExt cx="159025" cy="190415"/>
                </a:xfrm>
              </p:grpSpPr>
              <p:sp>
                <p:nvSpPr>
                  <p:cNvPr id="4578" name="Google Shape;4578;p8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87"/>
                <p:cNvGrpSpPr/>
                <p:nvPr/>
              </p:nvGrpSpPr>
              <p:grpSpPr>
                <a:xfrm>
                  <a:off x="785350" y="4185661"/>
                  <a:ext cx="376191" cy="102736"/>
                  <a:chOff x="785350" y="4185661"/>
                  <a:chExt cx="376191" cy="102736"/>
                </a:xfrm>
              </p:grpSpPr>
              <p:sp>
                <p:nvSpPr>
                  <p:cNvPr id="4581" name="Google Shape;4581;p8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4" name="Google Shape;4584;p87"/>
              <p:cNvGrpSpPr/>
              <p:nvPr/>
            </p:nvGrpSpPr>
            <p:grpSpPr>
              <a:xfrm>
                <a:off x="1501054" y="3605478"/>
                <a:ext cx="526340" cy="249240"/>
                <a:chOff x="1501054" y="3605478"/>
                <a:chExt cx="526340" cy="249240"/>
              </a:xfrm>
            </p:grpSpPr>
            <p:grpSp>
              <p:nvGrpSpPr>
                <p:cNvPr id="4585" name="Google Shape;4585;p87"/>
                <p:cNvGrpSpPr/>
                <p:nvPr/>
              </p:nvGrpSpPr>
              <p:grpSpPr>
                <a:xfrm>
                  <a:off x="1834208" y="3643867"/>
                  <a:ext cx="193185" cy="25622"/>
                  <a:chOff x="1834208" y="3643867"/>
                  <a:chExt cx="193185" cy="25622"/>
                </a:xfrm>
              </p:grpSpPr>
              <p:sp>
                <p:nvSpPr>
                  <p:cNvPr id="4586" name="Google Shape;4586;p8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87"/>
                <p:cNvGrpSpPr/>
                <p:nvPr/>
              </p:nvGrpSpPr>
              <p:grpSpPr>
                <a:xfrm>
                  <a:off x="1501054" y="3605478"/>
                  <a:ext cx="333165" cy="249240"/>
                  <a:chOff x="1501054" y="3605478"/>
                  <a:chExt cx="333165" cy="249240"/>
                </a:xfrm>
              </p:grpSpPr>
              <p:sp>
                <p:nvSpPr>
                  <p:cNvPr id="4589" name="Google Shape;4589;p8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0" name="Google Shape;4590;p87"/>
                  <p:cNvGrpSpPr/>
                  <p:nvPr/>
                </p:nvGrpSpPr>
                <p:grpSpPr>
                  <a:xfrm>
                    <a:off x="1501054" y="3655851"/>
                    <a:ext cx="155286" cy="198867"/>
                    <a:chOff x="1501054" y="3655851"/>
                    <a:chExt cx="155286" cy="198867"/>
                  </a:xfrm>
                </p:grpSpPr>
                <p:sp>
                  <p:nvSpPr>
                    <p:cNvPr id="4591" name="Google Shape;4591;p8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93" name="Google Shape;4593;p87"/>
              <p:cNvGrpSpPr/>
              <p:nvPr/>
            </p:nvGrpSpPr>
            <p:grpSpPr>
              <a:xfrm>
                <a:off x="724986" y="3800594"/>
                <a:ext cx="532950" cy="302090"/>
                <a:chOff x="724986" y="3800594"/>
                <a:chExt cx="532950" cy="302090"/>
              </a:xfrm>
            </p:grpSpPr>
            <p:grpSp>
              <p:nvGrpSpPr>
                <p:cNvPr id="4594" name="Google Shape;4594;p87"/>
                <p:cNvGrpSpPr/>
                <p:nvPr/>
              </p:nvGrpSpPr>
              <p:grpSpPr>
                <a:xfrm>
                  <a:off x="724986" y="4044367"/>
                  <a:ext cx="181314" cy="25626"/>
                  <a:chOff x="724986" y="4044367"/>
                  <a:chExt cx="181314" cy="25626"/>
                </a:xfrm>
              </p:grpSpPr>
              <p:sp>
                <p:nvSpPr>
                  <p:cNvPr id="4595" name="Google Shape;4595;p8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87"/>
                <p:cNvGrpSpPr/>
                <p:nvPr/>
              </p:nvGrpSpPr>
              <p:grpSpPr>
                <a:xfrm>
                  <a:off x="906290" y="3800594"/>
                  <a:ext cx="351646" cy="302090"/>
                  <a:chOff x="906290" y="3800594"/>
                  <a:chExt cx="351646" cy="302090"/>
                </a:xfrm>
              </p:grpSpPr>
              <p:grpSp>
                <p:nvGrpSpPr>
                  <p:cNvPr id="4598" name="Google Shape;4598;p87"/>
                  <p:cNvGrpSpPr/>
                  <p:nvPr/>
                </p:nvGrpSpPr>
                <p:grpSpPr>
                  <a:xfrm>
                    <a:off x="1084172" y="3842857"/>
                    <a:ext cx="173764" cy="217131"/>
                    <a:chOff x="1084172" y="3842857"/>
                    <a:chExt cx="173764" cy="217131"/>
                  </a:xfrm>
                </p:grpSpPr>
                <p:grpSp>
                  <p:nvGrpSpPr>
                    <p:cNvPr id="4599" name="Google Shape;4599;p87"/>
                    <p:cNvGrpSpPr/>
                    <p:nvPr/>
                  </p:nvGrpSpPr>
                  <p:grpSpPr>
                    <a:xfrm>
                      <a:off x="1156862" y="3936509"/>
                      <a:ext cx="101073" cy="25622"/>
                      <a:chOff x="1156862" y="3936509"/>
                      <a:chExt cx="101073" cy="25622"/>
                    </a:xfrm>
                  </p:grpSpPr>
                  <p:sp>
                    <p:nvSpPr>
                      <p:cNvPr id="4600" name="Google Shape;4600;p8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2" name="Google Shape;4602;p8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3" name="Google Shape;4603;p8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87"/>
                <p:cNvGrpSpPr/>
                <p:nvPr/>
              </p:nvGrpSpPr>
              <p:grpSpPr>
                <a:xfrm>
                  <a:off x="724986" y="3830189"/>
                  <a:ext cx="189533" cy="25626"/>
                  <a:chOff x="724986" y="3830189"/>
                  <a:chExt cx="189533" cy="25626"/>
                </a:xfrm>
              </p:grpSpPr>
              <p:sp>
                <p:nvSpPr>
                  <p:cNvPr id="4606" name="Google Shape;4606;p8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608" name="Google Shape;4608;p87"/>
          <p:cNvGrpSpPr/>
          <p:nvPr/>
        </p:nvGrpSpPr>
        <p:grpSpPr>
          <a:xfrm>
            <a:off x="2253298" y="2455640"/>
            <a:ext cx="948701" cy="935378"/>
            <a:chOff x="2253298" y="2428317"/>
            <a:chExt cx="948701" cy="935378"/>
          </a:xfrm>
        </p:grpSpPr>
        <p:sp>
          <p:nvSpPr>
            <p:cNvPr id="4609" name="Google Shape;4609;p8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5" name="Shape 4645"/>
        <p:cNvGrpSpPr/>
        <p:nvPr/>
      </p:nvGrpSpPr>
      <p:grpSpPr>
        <a:xfrm>
          <a:off x="0" y="0"/>
          <a:ext cx="0" cy="0"/>
          <a:chOff x="0" y="0"/>
          <a:chExt cx="0" cy="0"/>
        </a:xfrm>
      </p:grpSpPr>
      <p:grpSp>
        <p:nvGrpSpPr>
          <p:cNvPr id="4646" name="Google Shape;4646;p88"/>
          <p:cNvGrpSpPr/>
          <p:nvPr/>
        </p:nvGrpSpPr>
        <p:grpSpPr>
          <a:xfrm>
            <a:off x="3353582" y="1145627"/>
            <a:ext cx="2363393" cy="1017867"/>
            <a:chOff x="3292400" y="1219146"/>
            <a:chExt cx="2615240" cy="1110239"/>
          </a:xfrm>
        </p:grpSpPr>
        <p:sp>
          <p:nvSpPr>
            <p:cNvPr id="4647" name="Google Shape;4647;p8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648" name="Google Shape;4648;p8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49" name="Google Shape;4649;p8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650" name="Google Shape;4650;p8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651" name="Google Shape;4651;p8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652" name="Google Shape;4652;p8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653" name="Google Shape;4653;p8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654" name="Google Shape;4654;p8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655" name="Google Shape;4655;p8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656" name="Google Shape;4656;p8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657" name="Google Shape;4657;p8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58" name="Google Shape;4658;p8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659" name="Google Shape;4659;p8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60" name="Google Shape;4660;p8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661" name="Google Shape;4661;p88"/>
            <p:cNvGrpSpPr/>
            <p:nvPr/>
          </p:nvGrpSpPr>
          <p:grpSpPr>
            <a:xfrm>
              <a:off x="3748438" y="1378608"/>
              <a:ext cx="2159202" cy="903971"/>
              <a:chOff x="1683525" y="2179850"/>
              <a:chExt cx="4519050" cy="2134525"/>
            </a:xfrm>
          </p:grpSpPr>
          <p:sp>
            <p:nvSpPr>
              <p:cNvPr id="4662" name="Google Shape;4662;p8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63" name="Google Shape;4663;p8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64" name="Google Shape;4664;p8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65" name="Google Shape;4665;p8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66" name="Google Shape;4666;p8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67" name="Google Shape;4667;p8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68" name="Google Shape;4668;p8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69" name="Google Shape;4669;p8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70" name="Google Shape;4670;p8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71" name="Google Shape;4671;p8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72" name="Google Shape;4672;p8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73" name="Google Shape;4673;p8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674" name="Google Shape;4674;p88"/>
          <p:cNvGraphicFramePr/>
          <p:nvPr/>
        </p:nvGraphicFramePr>
        <p:xfrm>
          <a:off x="5949675" y="2323100"/>
          <a:ext cx="3000000" cy="3000000"/>
        </p:xfrm>
        <a:graphic>
          <a:graphicData uri="http://schemas.openxmlformats.org/drawingml/2006/table">
            <a:tbl>
              <a:tblPr>
                <a:noFill/>
                <a:tableStyleId>{DA72061D-663C-48F5-BD7B-6E818355BBF2}</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675" name="Google Shape;4675;p88"/>
          <p:cNvGrpSpPr/>
          <p:nvPr/>
        </p:nvGrpSpPr>
        <p:grpSpPr>
          <a:xfrm>
            <a:off x="5926924" y="3381697"/>
            <a:ext cx="2519825" cy="1001454"/>
            <a:chOff x="1906114" y="789980"/>
            <a:chExt cx="1487676" cy="606868"/>
          </a:xfrm>
        </p:grpSpPr>
        <p:cxnSp>
          <p:nvCxnSpPr>
            <p:cNvPr id="4676" name="Google Shape;4676;p8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677" name="Google Shape;4677;p8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678" name="Google Shape;4678;p8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679" name="Google Shape;4679;p88"/>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680" name="Google Shape;4680;p88"/>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681" name="Google Shape;4681;p88"/>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682" name="Google Shape;4682;p88"/>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683" name="Google Shape;4683;p8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8"/>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690" name="Google Shape;4690;p88"/>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691" name="Google Shape;4691;p88"/>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692" name="Google Shape;4692;p8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88"/>
          <p:cNvGrpSpPr/>
          <p:nvPr/>
        </p:nvGrpSpPr>
        <p:grpSpPr>
          <a:xfrm>
            <a:off x="726399" y="1190655"/>
            <a:ext cx="2394370" cy="976502"/>
            <a:chOff x="749309" y="1112739"/>
            <a:chExt cx="2371603" cy="976502"/>
          </a:xfrm>
        </p:grpSpPr>
        <p:sp>
          <p:nvSpPr>
            <p:cNvPr id="4694" name="Google Shape;4694;p88"/>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8"/>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8"/>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8"/>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8"/>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8"/>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8"/>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8"/>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8"/>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8"/>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8"/>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8"/>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8"/>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8"/>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8"/>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8"/>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8"/>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8"/>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8"/>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8"/>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8"/>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8"/>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8"/>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8"/>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8"/>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8"/>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8"/>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8"/>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726" name="Google Shape;4726;p88"/>
          <p:cNvGraphicFramePr/>
          <p:nvPr/>
        </p:nvGraphicFramePr>
        <p:xfrm>
          <a:off x="5949700" y="1188950"/>
          <a:ext cx="3000000" cy="3000000"/>
        </p:xfrm>
        <a:graphic>
          <a:graphicData uri="http://schemas.openxmlformats.org/drawingml/2006/table">
            <a:tbl>
              <a:tblPr>
                <a:noFill/>
                <a:tableStyleId>{DA72061D-663C-48F5-BD7B-6E818355BBF2}</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727" name="Google Shape;4727;p88"/>
          <p:cNvGraphicFramePr/>
          <p:nvPr/>
        </p:nvGraphicFramePr>
        <p:xfrm>
          <a:off x="3356413" y="2323100"/>
          <a:ext cx="3000000" cy="3000000"/>
        </p:xfrm>
        <a:graphic>
          <a:graphicData uri="http://schemas.openxmlformats.org/drawingml/2006/table">
            <a:tbl>
              <a:tblPr>
                <a:noFill/>
                <a:tableStyleId>{DA72061D-663C-48F5-BD7B-6E818355BBF2}</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728" name="Google Shape;4728;p88"/>
          <p:cNvGrpSpPr/>
          <p:nvPr/>
        </p:nvGrpSpPr>
        <p:grpSpPr>
          <a:xfrm>
            <a:off x="4100342" y="2709743"/>
            <a:ext cx="1517436" cy="74460"/>
            <a:chOff x="3980086" y="2804397"/>
            <a:chExt cx="1227600" cy="66900"/>
          </a:xfrm>
        </p:grpSpPr>
        <p:sp>
          <p:nvSpPr>
            <p:cNvPr id="4729" name="Google Shape;4729;p8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1" name="Google Shape;4731;p88"/>
          <p:cNvGrpSpPr/>
          <p:nvPr/>
        </p:nvGrpSpPr>
        <p:grpSpPr>
          <a:xfrm>
            <a:off x="4725406" y="3002330"/>
            <a:ext cx="892956" cy="74460"/>
            <a:chOff x="3980086" y="2804397"/>
            <a:chExt cx="1227600" cy="66900"/>
          </a:xfrm>
        </p:grpSpPr>
        <p:sp>
          <p:nvSpPr>
            <p:cNvPr id="4732" name="Google Shape;4732;p8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88"/>
          <p:cNvGrpSpPr/>
          <p:nvPr/>
        </p:nvGrpSpPr>
        <p:grpSpPr>
          <a:xfrm>
            <a:off x="3358498" y="3361213"/>
            <a:ext cx="2363244" cy="1005943"/>
            <a:chOff x="3358415" y="3361302"/>
            <a:chExt cx="2363244" cy="1024695"/>
          </a:xfrm>
        </p:grpSpPr>
        <p:grpSp>
          <p:nvGrpSpPr>
            <p:cNvPr id="4735" name="Google Shape;4735;p88"/>
            <p:cNvGrpSpPr/>
            <p:nvPr/>
          </p:nvGrpSpPr>
          <p:grpSpPr>
            <a:xfrm>
              <a:off x="3358415" y="3361302"/>
              <a:ext cx="441300" cy="1024695"/>
              <a:chOff x="3358415" y="3361302"/>
              <a:chExt cx="441300" cy="1024695"/>
            </a:xfrm>
          </p:grpSpPr>
          <p:sp>
            <p:nvSpPr>
              <p:cNvPr id="4736" name="Google Shape;4736;p88"/>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8"/>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8"/>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8"/>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8"/>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8"/>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88"/>
            <p:cNvGrpSpPr/>
            <p:nvPr/>
          </p:nvGrpSpPr>
          <p:grpSpPr>
            <a:xfrm>
              <a:off x="3838901" y="3361302"/>
              <a:ext cx="441300" cy="1024695"/>
              <a:chOff x="3838901" y="3361302"/>
              <a:chExt cx="441300" cy="1024695"/>
            </a:xfrm>
          </p:grpSpPr>
          <p:sp>
            <p:nvSpPr>
              <p:cNvPr id="4743" name="Google Shape;4743;p88"/>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8"/>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8"/>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8"/>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8"/>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8"/>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88"/>
            <p:cNvGrpSpPr/>
            <p:nvPr/>
          </p:nvGrpSpPr>
          <p:grpSpPr>
            <a:xfrm>
              <a:off x="4319387" y="3361302"/>
              <a:ext cx="441300" cy="1024695"/>
              <a:chOff x="4319387" y="3361302"/>
              <a:chExt cx="441300" cy="1024695"/>
            </a:xfrm>
          </p:grpSpPr>
          <p:sp>
            <p:nvSpPr>
              <p:cNvPr id="4750" name="Google Shape;4750;p88"/>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8"/>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8"/>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8"/>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8"/>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8"/>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88"/>
            <p:cNvGrpSpPr/>
            <p:nvPr/>
          </p:nvGrpSpPr>
          <p:grpSpPr>
            <a:xfrm>
              <a:off x="4799873" y="3361302"/>
              <a:ext cx="441300" cy="1024695"/>
              <a:chOff x="4799873" y="3361302"/>
              <a:chExt cx="441300" cy="1024695"/>
            </a:xfrm>
          </p:grpSpPr>
          <p:sp>
            <p:nvSpPr>
              <p:cNvPr id="4757" name="Google Shape;4757;p88"/>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8"/>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8"/>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8"/>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8"/>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8"/>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88"/>
            <p:cNvGrpSpPr/>
            <p:nvPr/>
          </p:nvGrpSpPr>
          <p:grpSpPr>
            <a:xfrm>
              <a:off x="5280360" y="3361302"/>
              <a:ext cx="441300" cy="1024695"/>
              <a:chOff x="5280360" y="3361302"/>
              <a:chExt cx="441300" cy="1024695"/>
            </a:xfrm>
          </p:grpSpPr>
          <p:sp>
            <p:nvSpPr>
              <p:cNvPr id="4764" name="Google Shape;4764;p88"/>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8"/>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8"/>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8"/>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8"/>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8"/>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770" name="Google Shape;4770;p88"/>
          <p:cNvGraphicFramePr/>
          <p:nvPr/>
        </p:nvGraphicFramePr>
        <p:xfrm>
          <a:off x="724925" y="2323100"/>
          <a:ext cx="3000000" cy="3000000"/>
        </p:xfrm>
        <a:graphic>
          <a:graphicData uri="http://schemas.openxmlformats.org/drawingml/2006/table">
            <a:tbl>
              <a:tblPr>
                <a:noFill/>
                <a:tableStyleId>{DA72061D-663C-48F5-BD7B-6E818355BBF2}</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771" name="Google Shape;4771;p88"/>
          <p:cNvGrpSpPr/>
          <p:nvPr/>
        </p:nvGrpSpPr>
        <p:grpSpPr>
          <a:xfrm>
            <a:off x="726450" y="3372825"/>
            <a:ext cx="2403614" cy="1005900"/>
            <a:chOff x="726450" y="3372825"/>
            <a:chExt cx="2403614" cy="1005900"/>
          </a:xfrm>
        </p:grpSpPr>
        <p:grpSp>
          <p:nvGrpSpPr>
            <p:cNvPr id="4772" name="Google Shape;4772;p88"/>
            <p:cNvGrpSpPr/>
            <p:nvPr/>
          </p:nvGrpSpPr>
          <p:grpSpPr>
            <a:xfrm>
              <a:off x="726450" y="3696000"/>
              <a:ext cx="2403614" cy="500898"/>
              <a:chOff x="726450" y="3696000"/>
              <a:chExt cx="2403614" cy="500898"/>
            </a:xfrm>
          </p:grpSpPr>
          <p:sp>
            <p:nvSpPr>
              <p:cNvPr id="4773" name="Google Shape;4773;p88"/>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74" name="Google Shape;4774;p88"/>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775" name="Google Shape;4775;p88"/>
            <p:cNvGrpSpPr/>
            <p:nvPr/>
          </p:nvGrpSpPr>
          <p:grpSpPr>
            <a:xfrm>
              <a:off x="1348050" y="3372825"/>
              <a:ext cx="1720425" cy="1005900"/>
              <a:chOff x="1348050" y="3372825"/>
              <a:chExt cx="1720425" cy="1005900"/>
            </a:xfrm>
          </p:grpSpPr>
          <p:sp>
            <p:nvSpPr>
              <p:cNvPr id="4776" name="Google Shape;4776;p8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77" name="Google Shape;4777;p8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78" name="Google Shape;4778;p8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79" name="Google Shape;4779;p8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80" name="Google Shape;4780;p8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781" name="Google Shape;4781;p88"/>
            <p:cNvGrpSpPr/>
            <p:nvPr/>
          </p:nvGrpSpPr>
          <p:grpSpPr>
            <a:xfrm>
              <a:off x="1455707" y="3731058"/>
              <a:ext cx="1491150" cy="417657"/>
              <a:chOff x="1455707" y="3731058"/>
              <a:chExt cx="1491150" cy="417657"/>
            </a:xfrm>
          </p:grpSpPr>
          <p:grpSp>
            <p:nvGrpSpPr>
              <p:cNvPr id="4782" name="Google Shape;4782;p88"/>
              <p:cNvGrpSpPr/>
              <p:nvPr/>
            </p:nvGrpSpPr>
            <p:grpSpPr>
              <a:xfrm>
                <a:off x="1472938" y="3745828"/>
                <a:ext cx="72126" cy="53788"/>
                <a:chOff x="1472938" y="3745828"/>
                <a:chExt cx="72126" cy="53788"/>
              </a:xfrm>
            </p:grpSpPr>
            <p:sp>
              <p:nvSpPr>
                <p:cNvPr id="4783" name="Google Shape;4783;p8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5" name="Google Shape;4785;p88"/>
              <p:cNvGrpSpPr/>
              <p:nvPr/>
            </p:nvGrpSpPr>
            <p:grpSpPr>
              <a:xfrm>
                <a:off x="1819181" y="4089633"/>
                <a:ext cx="72126" cy="53788"/>
                <a:chOff x="1819181" y="4089633"/>
                <a:chExt cx="72126" cy="53788"/>
              </a:xfrm>
            </p:grpSpPr>
            <p:sp>
              <p:nvSpPr>
                <p:cNvPr id="4786" name="Google Shape;4786;p8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88"/>
              <p:cNvGrpSpPr/>
              <p:nvPr/>
            </p:nvGrpSpPr>
            <p:grpSpPr>
              <a:xfrm>
                <a:off x="1455707" y="4084171"/>
                <a:ext cx="64321" cy="64544"/>
                <a:chOff x="1455707" y="4084171"/>
                <a:chExt cx="64321" cy="64544"/>
              </a:xfrm>
            </p:grpSpPr>
            <p:sp>
              <p:nvSpPr>
                <p:cNvPr id="4789" name="Google Shape;4789;p8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88"/>
              <p:cNvGrpSpPr/>
              <p:nvPr/>
            </p:nvGrpSpPr>
            <p:grpSpPr>
              <a:xfrm>
                <a:off x="1818610" y="3731058"/>
                <a:ext cx="64321" cy="64544"/>
                <a:chOff x="1818610" y="3731058"/>
                <a:chExt cx="64321" cy="64544"/>
              </a:xfrm>
            </p:grpSpPr>
            <p:sp>
              <p:nvSpPr>
                <p:cNvPr id="4792" name="Google Shape;4792;p8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88"/>
              <p:cNvGrpSpPr/>
              <p:nvPr/>
            </p:nvGrpSpPr>
            <p:grpSpPr>
              <a:xfrm>
                <a:off x="2172491" y="4089633"/>
                <a:ext cx="72126" cy="53788"/>
                <a:chOff x="2172491" y="4089633"/>
                <a:chExt cx="72126" cy="53788"/>
              </a:xfrm>
            </p:grpSpPr>
            <p:sp>
              <p:nvSpPr>
                <p:cNvPr id="4795" name="Google Shape;4795;p8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88"/>
              <p:cNvGrpSpPr/>
              <p:nvPr/>
            </p:nvGrpSpPr>
            <p:grpSpPr>
              <a:xfrm>
                <a:off x="2171920" y="3731058"/>
                <a:ext cx="64321" cy="64544"/>
                <a:chOff x="2171920" y="3731058"/>
                <a:chExt cx="64321" cy="64544"/>
              </a:xfrm>
            </p:grpSpPr>
            <p:sp>
              <p:nvSpPr>
                <p:cNvPr id="4798" name="Google Shape;4798;p8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88"/>
              <p:cNvGrpSpPr/>
              <p:nvPr/>
            </p:nvGrpSpPr>
            <p:grpSpPr>
              <a:xfrm>
                <a:off x="2874730" y="3745828"/>
                <a:ext cx="72126" cy="53788"/>
                <a:chOff x="2874730" y="3745828"/>
                <a:chExt cx="72126" cy="53788"/>
              </a:xfrm>
            </p:grpSpPr>
            <p:sp>
              <p:nvSpPr>
                <p:cNvPr id="4801" name="Google Shape;4801;p8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3" name="Google Shape;4803;p88"/>
              <p:cNvGrpSpPr/>
              <p:nvPr/>
            </p:nvGrpSpPr>
            <p:grpSpPr>
              <a:xfrm>
                <a:off x="2878589" y="4081481"/>
                <a:ext cx="64321" cy="64544"/>
                <a:chOff x="2878589" y="4081481"/>
                <a:chExt cx="64321" cy="64544"/>
              </a:xfrm>
            </p:grpSpPr>
            <p:sp>
              <p:nvSpPr>
                <p:cNvPr id="4804" name="Google Shape;4804;p8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88"/>
              <p:cNvGrpSpPr/>
              <p:nvPr/>
            </p:nvGrpSpPr>
            <p:grpSpPr>
              <a:xfrm>
                <a:off x="2525796" y="4089633"/>
                <a:ext cx="72126" cy="53788"/>
                <a:chOff x="2525796" y="4089633"/>
                <a:chExt cx="72126" cy="53788"/>
              </a:xfrm>
            </p:grpSpPr>
            <p:sp>
              <p:nvSpPr>
                <p:cNvPr id="4807" name="Google Shape;4807;p8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9" name="Google Shape;4809;p88"/>
              <p:cNvGrpSpPr/>
              <p:nvPr/>
            </p:nvGrpSpPr>
            <p:grpSpPr>
              <a:xfrm>
                <a:off x="2525225" y="3731058"/>
                <a:ext cx="64321" cy="64544"/>
                <a:chOff x="2525225" y="3731058"/>
                <a:chExt cx="64321" cy="64544"/>
              </a:xfrm>
            </p:grpSpPr>
            <p:sp>
              <p:nvSpPr>
                <p:cNvPr id="4810" name="Google Shape;4810;p8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5" name="Shape 4815"/>
        <p:cNvGrpSpPr/>
        <p:nvPr/>
      </p:nvGrpSpPr>
      <p:grpSpPr>
        <a:xfrm>
          <a:off x="0" y="0"/>
          <a:ext cx="0" cy="0"/>
          <a:chOff x="0" y="0"/>
          <a:chExt cx="0" cy="0"/>
        </a:xfrm>
      </p:grpSpPr>
      <p:grpSp>
        <p:nvGrpSpPr>
          <p:cNvPr id="4816" name="Google Shape;4816;p89"/>
          <p:cNvGrpSpPr/>
          <p:nvPr/>
        </p:nvGrpSpPr>
        <p:grpSpPr>
          <a:xfrm>
            <a:off x="732428" y="1171356"/>
            <a:ext cx="845921" cy="690752"/>
            <a:chOff x="732428" y="1198513"/>
            <a:chExt cx="845921" cy="690752"/>
          </a:xfrm>
        </p:grpSpPr>
        <p:grpSp>
          <p:nvGrpSpPr>
            <p:cNvPr id="4817" name="Google Shape;4817;p89"/>
            <p:cNvGrpSpPr/>
            <p:nvPr/>
          </p:nvGrpSpPr>
          <p:grpSpPr>
            <a:xfrm>
              <a:off x="823030" y="1198513"/>
              <a:ext cx="755319" cy="690752"/>
              <a:chOff x="823030" y="1198513"/>
              <a:chExt cx="755319" cy="690752"/>
            </a:xfrm>
          </p:grpSpPr>
          <p:sp>
            <p:nvSpPr>
              <p:cNvPr id="4818" name="Google Shape;4818;p8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89"/>
            <p:cNvGrpSpPr/>
            <p:nvPr/>
          </p:nvGrpSpPr>
          <p:grpSpPr>
            <a:xfrm>
              <a:off x="732428" y="1239937"/>
              <a:ext cx="739912" cy="607886"/>
              <a:chOff x="732428" y="1239937"/>
              <a:chExt cx="739912" cy="607886"/>
            </a:xfrm>
          </p:grpSpPr>
          <p:sp>
            <p:nvSpPr>
              <p:cNvPr id="4821" name="Google Shape;4821;p8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89"/>
            <p:cNvGrpSpPr/>
            <p:nvPr/>
          </p:nvGrpSpPr>
          <p:grpSpPr>
            <a:xfrm>
              <a:off x="732428" y="1277018"/>
              <a:ext cx="702832" cy="533758"/>
              <a:chOff x="732428" y="1277018"/>
              <a:chExt cx="702832" cy="533758"/>
            </a:xfrm>
          </p:grpSpPr>
          <p:sp>
            <p:nvSpPr>
              <p:cNvPr id="4824" name="Google Shape;4824;p8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89"/>
            <p:cNvGrpSpPr/>
            <p:nvPr/>
          </p:nvGrpSpPr>
          <p:grpSpPr>
            <a:xfrm>
              <a:off x="931170" y="1306653"/>
              <a:ext cx="647179" cy="474455"/>
              <a:chOff x="931170" y="1306653"/>
              <a:chExt cx="647179" cy="474455"/>
            </a:xfrm>
          </p:grpSpPr>
          <p:sp>
            <p:nvSpPr>
              <p:cNvPr id="4827" name="Google Shape;4827;p8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9" name="Google Shape;4829;p8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0" name="Google Shape;4830;p89"/>
          <p:cNvGrpSpPr/>
          <p:nvPr/>
        </p:nvGrpSpPr>
        <p:grpSpPr>
          <a:xfrm>
            <a:off x="3964037" y="1171363"/>
            <a:ext cx="634656" cy="699982"/>
            <a:chOff x="5985650" y="2860025"/>
            <a:chExt cx="1396075" cy="1539775"/>
          </a:xfrm>
        </p:grpSpPr>
        <p:sp>
          <p:nvSpPr>
            <p:cNvPr id="4831" name="Google Shape;4831;p8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3" name="Google Shape;4863;p89"/>
          <p:cNvGrpSpPr/>
          <p:nvPr/>
        </p:nvGrpSpPr>
        <p:grpSpPr>
          <a:xfrm>
            <a:off x="4719687" y="1171356"/>
            <a:ext cx="725845" cy="699975"/>
            <a:chOff x="4249973" y="1201875"/>
            <a:chExt cx="1958568" cy="1888762"/>
          </a:xfrm>
        </p:grpSpPr>
        <p:sp>
          <p:nvSpPr>
            <p:cNvPr id="4864" name="Google Shape;4864;p8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5" name="Google Shape;4865;p89"/>
            <p:cNvGrpSpPr/>
            <p:nvPr/>
          </p:nvGrpSpPr>
          <p:grpSpPr>
            <a:xfrm>
              <a:off x="5853086" y="1789142"/>
              <a:ext cx="355454" cy="1048099"/>
              <a:chOff x="5576108" y="2016725"/>
              <a:chExt cx="565200" cy="1666560"/>
            </a:xfrm>
          </p:grpSpPr>
          <p:sp>
            <p:nvSpPr>
              <p:cNvPr id="4866" name="Google Shape;4866;p89"/>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67" name="Google Shape;4867;p8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89"/>
            <p:cNvGrpSpPr/>
            <p:nvPr/>
          </p:nvGrpSpPr>
          <p:grpSpPr>
            <a:xfrm>
              <a:off x="4869455" y="2691676"/>
              <a:ext cx="1013897" cy="398961"/>
              <a:chOff x="4012057" y="3451825"/>
              <a:chExt cx="1612175" cy="634379"/>
            </a:xfrm>
          </p:grpSpPr>
          <p:sp>
            <p:nvSpPr>
              <p:cNvPr id="4869" name="Google Shape;4869;p89"/>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70" name="Google Shape;4870;p8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1" name="Google Shape;4871;p89"/>
            <p:cNvGrpSpPr/>
            <p:nvPr/>
          </p:nvGrpSpPr>
          <p:grpSpPr>
            <a:xfrm>
              <a:off x="4276937" y="2155961"/>
              <a:ext cx="651965" cy="891358"/>
              <a:chOff x="3069908" y="2599997"/>
              <a:chExt cx="1036675" cy="1417328"/>
            </a:xfrm>
          </p:grpSpPr>
          <p:sp>
            <p:nvSpPr>
              <p:cNvPr id="4872" name="Google Shape;4872;p89"/>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73" name="Google Shape;4873;p8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89"/>
            <p:cNvGrpSpPr/>
            <p:nvPr/>
          </p:nvGrpSpPr>
          <p:grpSpPr>
            <a:xfrm>
              <a:off x="5054918" y="1201875"/>
              <a:ext cx="999548" cy="602711"/>
              <a:chOff x="4306958" y="1082925"/>
              <a:chExt cx="1589359" cy="958358"/>
            </a:xfrm>
          </p:grpSpPr>
          <p:sp>
            <p:nvSpPr>
              <p:cNvPr id="4875" name="Google Shape;4875;p89"/>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76" name="Google Shape;4876;p8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89"/>
            <p:cNvGrpSpPr/>
            <p:nvPr/>
          </p:nvGrpSpPr>
          <p:grpSpPr>
            <a:xfrm>
              <a:off x="4249973" y="1303451"/>
              <a:ext cx="799317" cy="841334"/>
              <a:chOff x="3027033" y="1244439"/>
              <a:chExt cx="1270977" cy="1337786"/>
            </a:xfrm>
          </p:grpSpPr>
          <p:sp>
            <p:nvSpPr>
              <p:cNvPr id="4878" name="Google Shape;4878;p89"/>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79" name="Google Shape;4879;p8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0" name="Google Shape;4880;p89"/>
          <p:cNvGrpSpPr/>
          <p:nvPr/>
        </p:nvGrpSpPr>
        <p:grpSpPr>
          <a:xfrm>
            <a:off x="4072551" y="2058137"/>
            <a:ext cx="750769" cy="683784"/>
            <a:chOff x="4204684" y="2104422"/>
            <a:chExt cx="699822" cy="637382"/>
          </a:xfrm>
        </p:grpSpPr>
        <p:grpSp>
          <p:nvGrpSpPr>
            <p:cNvPr id="4881" name="Google Shape;4881;p89"/>
            <p:cNvGrpSpPr/>
            <p:nvPr/>
          </p:nvGrpSpPr>
          <p:grpSpPr>
            <a:xfrm>
              <a:off x="4204684" y="2430067"/>
              <a:ext cx="342957" cy="311738"/>
              <a:chOff x="4204684" y="2430067"/>
              <a:chExt cx="342957" cy="311738"/>
            </a:xfrm>
          </p:grpSpPr>
          <p:sp>
            <p:nvSpPr>
              <p:cNvPr id="4882" name="Google Shape;4882;p8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4" name="Google Shape;4884;p89"/>
            <p:cNvGrpSpPr/>
            <p:nvPr/>
          </p:nvGrpSpPr>
          <p:grpSpPr>
            <a:xfrm>
              <a:off x="4561586" y="2430067"/>
              <a:ext cx="342920" cy="311738"/>
              <a:chOff x="4561586" y="2430067"/>
              <a:chExt cx="342920" cy="311738"/>
            </a:xfrm>
          </p:grpSpPr>
          <p:sp>
            <p:nvSpPr>
              <p:cNvPr id="4885" name="Google Shape;4885;p8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89"/>
            <p:cNvGrpSpPr/>
            <p:nvPr/>
          </p:nvGrpSpPr>
          <p:grpSpPr>
            <a:xfrm>
              <a:off x="4561586" y="2104422"/>
              <a:ext cx="342920" cy="311738"/>
              <a:chOff x="4561586" y="2104422"/>
              <a:chExt cx="342920" cy="311738"/>
            </a:xfrm>
          </p:grpSpPr>
          <p:sp>
            <p:nvSpPr>
              <p:cNvPr id="4888" name="Google Shape;4888;p8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0" name="Google Shape;4890;p89"/>
            <p:cNvGrpSpPr/>
            <p:nvPr/>
          </p:nvGrpSpPr>
          <p:grpSpPr>
            <a:xfrm>
              <a:off x="4204684" y="2104422"/>
              <a:ext cx="342957" cy="311664"/>
              <a:chOff x="4204684" y="2104422"/>
              <a:chExt cx="342957" cy="311664"/>
            </a:xfrm>
          </p:grpSpPr>
          <p:sp>
            <p:nvSpPr>
              <p:cNvPr id="4891" name="Google Shape;4891;p8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3" name="Google Shape;4893;p89"/>
          <p:cNvGrpSpPr/>
          <p:nvPr/>
        </p:nvGrpSpPr>
        <p:grpSpPr>
          <a:xfrm>
            <a:off x="5536984" y="1171351"/>
            <a:ext cx="660591" cy="688867"/>
            <a:chOff x="5830645" y="1267368"/>
            <a:chExt cx="530340" cy="553040"/>
          </a:xfrm>
        </p:grpSpPr>
        <p:sp>
          <p:nvSpPr>
            <p:cNvPr id="4894" name="Google Shape;4894;p8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5" name="Google Shape;4895;p89"/>
            <p:cNvGrpSpPr/>
            <p:nvPr/>
          </p:nvGrpSpPr>
          <p:grpSpPr>
            <a:xfrm>
              <a:off x="5830645" y="1267368"/>
              <a:ext cx="259743" cy="269909"/>
              <a:chOff x="5830645" y="1267368"/>
              <a:chExt cx="259743" cy="269909"/>
            </a:xfrm>
          </p:grpSpPr>
          <p:sp>
            <p:nvSpPr>
              <p:cNvPr id="4896" name="Google Shape;4896;p8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8" name="Google Shape;4898;p89"/>
            <p:cNvGrpSpPr/>
            <p:nvPr/>
          </p:nvGrpSpPr>
          <p:grpSpPr>
            <a:xfrm>
              <a:off x="6101293" y="1267368"/>
              <a:ext cx="259692" cy="269909"/>
              <a:chOff x="6101293" y="1267368"/>
              <a:chExt cx="259692" cy="269909"/>
            </a:xfrm>
          </p:grpSpPr>
          <p:sp>
            <p:nvSpPr>
              <p:cNvPr id="4899" name="Google Shape;4899;p8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89"/>
            <p:cNvGrpSpPr/>
            <p:nvPr/>
          </p:nvGrpSpPr>
          <p:grpSpPr>
            <a:xfrm>
              <a:off x="5830645" y="1550500"/>
              <a:ext cx="259692" cy="269909"/>
              <a:chOff x="5830645" y="1550500"/>
              <a:chExt cx="259692" cy="269909"/>
            </a:xfrm>
          </p:grpSpPr>
          <p:sp>
            <p:nvSpPr>
              <p:cNvPr id="4902" name="Google Shape;4902;p8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4" name="Google Shape;4904;p89"/>
            <p:cNvGrpSpPr/>
            <p:nvPr/>
          </p:nvGrpSpPr>
          <p:grpSpPr>
            <a:xfrm>
              <a:off x="6101293" y="1550500"/>
              <a:ext cx="259692" cy="269909"/>
              <a:chOff x="6101293" y="1550500"/>
              <a:chExt cx="259692" cy="269909"/>
            </a:xfrm>
          </p:grpSpPr>
          <p:sp>
            <p:nvSpPr>
              <p:cNvPr id="4905" name="Google Shape;4905;p8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7" name="Google Shape;4907;p89"/>
          <p:cNvGrpSpPr/>
          <p:nvPr/>
        </p:nvGrpSpPr>
        <p:grpSpPr>
          <a:xfrm>
            <a:off x="739138" y="2061810"/>
            <a:ext cx="697154" cy="679574"/>
            <a:chOff x="2679875" y="2361475"/>
            <a:chExt cx="780425" cy="760575"/>
          </a:xfrm>
        </p:grpSpPr>
        <p:sp>
          <p:nvSpPr>
            <p:cNvPr id="4908" name="Google Shape;4908;p8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4" name="Google Shape;4914;p89"/>
          <p:cNvGrpSpPr/>
          <p:nvPr/>
        </p:nvGrpSpPr>
        <p:grpSpPr>
          <a:xfrm>
            <a:off x="3138297" y="1171402"/>
            <a:ext cx="735829" cy="684547"/>
            <a:chOff x="3351965" y="1148808"/>
            <a:chExt cx="750770" cy="698375"/>
          </a:xfrm>
        </p:grpSpPr>
        <p:grpSp>
          <p:nvGrpSpPr>
            <p:cNvPr id="4915" name="Google Shape;4915;p89"/>
            <p:cNvGrpSpPr/>
            <p:nvPr/>
          </p:nvGrpSpPr>
          <p:grpSpPr>
            <a:xfrm>
              <a:off x="3586796" y="1148808"/>
              <a:ext cx="294857" cy="286830"/>
              <a:chOff x="3750225" y="1774000"/>
              <a:chExt cx="149575" cy="145525"/>
            </a:xfrm>
          </p:grpSpPr>
          <p:sp>
            <p:nvSpPr>
              <p:cNvPr id="4916" name="Google Shape;4916;p8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8" name="Google Shape;4918;p89"/>
            <p:cNvGrpSpPr/>
            <p:nvPr/>
          </p:nvGrpSpPr>
          <p:grpSpPr>
            <a:xfrm>
              <a:off x="3779245" y="1375768"/>
              <a:ext cx="323490" cy="286978"/>
              <a:chOff x="3847850" y="1889150"/>
              <a:chExt cx="164100" cy="145600"/>
            </a:xfrm>
          </p:grpSpPr>
          <p:sp>
            <p:nvSpPr>
              <p:cNvPr id="4919" name="Google Shape;4919;p8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89"/>
            <p:cNvGrpSpPr/>
            <p:nvPr/>
          </p:nvGrpSpPr>
          <p:grpSpPr>
            <a:xfrm>
              <a:off x="3351965" y="1330435"/>
              <a:ext cx="295449" cy="285401"/>
              <a:chOff x="3631100" y="1866150"/>
              <a:chExt cx="149875" cy="144800"/>
            </a:xfrm>
          </p:grpSpPr>
          <p:sp>
            <p:nvSpPr>
              <p:cNvPr id="4922" name="Google Shape;4922;p8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89"/>
            <p:cNvGrpSpPr/>
            <p:nvPr/>
          </p:nvGrpSpPr>
          <p:grpSpPr>
            <a:xfrm>
              <a:off x="3548208" y="1560352"/>
              <a:ext cx="294808" cy="286830"/>
              <a:chOff x="3730650" y="1982800"/>
              <a:chExt cx="149550" cy="145525"/>
            </a:xfrm>
          </p:grpSpPr>
          <p:sp>
            <p:nvSpPr>
              <p:cNvPr id="4925" name="Google Shape;4925;p8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7" name="Google Shape;4927;p89"/>
          <p:cNvGrpSpPr/>
          <p:nvPr/>
        </p:nvGrpSpPr>
        <p:grpSpPr>
          <a:xfrm>
            <a:off x="7639949" y="1171356"/>
            <a:ext cx="804565" cy="677795"/>
            <a:chOff x="7636443" y="1204988"/>
            <a:chExt cx="804565" cy="677795"/>
          </a:xfrm>
        </p:grpSpPr>
        <p:grpSp>
          <p:nvGrpSpPr>
            <p:cNvPr id="4928" name="Google Shape;4928;p89"/>
            <p:cNvGrpSpPr/>
            <p:nvPr/>
          </p:nvGrpSpPr>
          <p:grpSpPr>
            <a:xfrm>
              <a:off x="7636443" y="1509705"/>
              <a:ext cx="804565" cy="373078"/>
              <a:chOff x="7636443" y="1509705"/>
              <a:chExt cx="804565" cy="373078"/>
            </a:xfrm>
          </p:grpSpPr>
          <p:sp>
            <p:nvSpPr>
              <p:cNvPr id="4929" name="Google Shape;4929;p8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89"/>
            <p:cNvGrpSpPr/>
            <p:nvPr/>
          </p:nvGrpSpPr>
          <p:grpSpPr>
            <a:xfrm>
              <a:off x="7636443" y="1408133"/>
              <a:ext cx="804565" cy="373078"/>
              <a:chOff x="7636443" y="1408133"/>
              <a:chExt cx="804565" cy="373078"/>
            </a:xfrm>
          </p:grpSpPr>
          <p:sp>
            <p:nvSpPr>
              <p:cNvPr id="4932" name="Google Shape;4932;p8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89"/>
            <p:cNvGrpSpPr/>
            <p:nvPr/>
          </p:nvGrpSpPr>
          <p:grpSpPr>
            <a:xfrm>
              <a:off x="7636443" y="1306560"/>
              <a:ext cx="804565" cy="373078"/>
              <a:chOff x="7636443" y="1306560"/>
              <a:chExt cx="804565" cy="373078"/>
            </a:xfrm>
          </p:grpSpPr>
          <p:sp>
            <p:nvSpPr>
              <p:cNvPr id="4935" name="Google Shape;4935;p8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89"/>
            <p:cNvGrpSpPr/>
            <p:nvPr/>
          </p:nvGrpSpPr>
          <p:grpSpPr>
            <a:xfrm>
              <a:off x="7636443" y="1204988"/>
              <a:ext cx="804565" cy="373078"/>
              <a:chOff x="7636443" y="1204988"/>
              <a:chExt cx="804565" cy="373078"/>
            </a:xfrm>
          </p:grpSpPr>
          <p:sp>
            <p:nvSpPr>
              <p:cNvPr id="4938" name="Google Shape;4938;p8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0" name="Google Shape;4940;p89"/>
          <p:cNvGrpSpPr/>
          <p:nvPr/>
        </p:nvGrpSpPr>
        <p:grpSpPr>
          <a:xfrm>
            <a:off x="4978796" y="2078771"/>
            <a:ext cx="661339" cy="661188"/>
            <a:chOff x="3990000" y="975400"/>
            <a:chExt cx="3934200" cy="3933300"/>
          </a:xfrm>
        </p:grpSpPr>
        <p:sp>
          <p:nvSpPr>
            <p:cNvPr id="4941" name="Google Shape;4941;p89"/>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9"/>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9"/>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9"/>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89"/>
          <p:cNvGrpSpPr/>
          <p:nvPr/>
        </p:nvGrpSpPr>
        <p:grpSpPr>
          <a:xfrm>
            <a:off x="6622444" y="2057409"/>
            <a:ext cx="868881" cy="684241"/>
            <a:chOff x="6598259" y="2078634"/>
            <a:chExt cx="868881" cy="684241"/>
          </a:xfrm>
        </p:grpSpPr>
        <p:sp>
          <p:nvSpPr>
            <p:cNvPr id="4946" name="Google Shape;4946;p8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2" name="Google Shape;4952;p89"/>
            <p:cNvGrpSpPr/>
            <p:nvPr/>
          </p:nvGrpSpPr>
          <p:grpSpPr>
            <a:xfrm>
              <a:off x="6808175" y="2078634"/>
              <a:ext cx="452229" cy="684241"/>
              <a:chOff x="6808175" y="2078634"/>
              <a:chExt cx="452229" cy="684241"/>
            </a:xfrm>
          </p:grpSpPr>
          <p:sp>
            <p:nvSpPr>
              <p:cNvPr id="4953" name="Google Shape;4953;p8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9" name="Google Shape;4959;p89"/>
              <p:cNvGrpSpPr/>
              <p:nvPr/>
            </p:nvGrpSpPr>
            <p:grpSpPr>
              <a:xfrm>
                <a:off x="6821586" y="2078634"/>
                <a:ext cx="426871" cy="684241"/>
                <a:chOff x="6821586" y="2078634"/>
                <a:chExt cx="426871" cy="684241"/>
              </a:xfrm>
            </p:grpSpPr>
            <p:grpSp>
              <p:nvGrpSpPr>
                <p:cNvPr id="4960" name="Google Shape;4960;p89"/>
                <p:cNvGrpSpPr/>
                <p:nvPr/>
              </p:nvGrpSpPr>
              <p:grpSpPr>
                <a:xfrm>
                  <a:off x="6821586" y="2078634"/>
                  <a:ext cx="426871" cy="684241"/>
                  <a:chOff x="6821586" y="2078634"/>
                  <a:chExt cx="426871" cy="684241"/>
                </a:xfrm>
              </p:grpSpPr>
              <p:sp>
                <p:nvSpPr>
                  <p:cNvPr id="4961" name="Google Shape;4961;p8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0" name="Google Shape;4980;p8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86" name="Google Shape;4986;p89"/>
          <p:cNvGrpSpPr/>
          <p:nvPr/>
        </p:nvGrpSpPr>
        <p:grpSpPr>
          <a:xfrm>
            <a:off x="5795610" y="2063018"/>
            <a:ext cx="671358" cy="671358"/>
            <a:chOff x="6535625" y="760425"/>
            <a:chExt cx="1665900" cy="1665900"/>
          </a:xfrm>
        </p:grpSpPr>
        <p:sp>
          <p:nvSpPr>
            <p:cNvPr id="4987" name="Google Shape;4987;p89"/>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9"/>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9"/>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9"/>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89"/>
          <p:cNvGrpSpPr/>
          <p:nvPr/>
        </p:nvGrpSpPr>
        <p:grpSpPr>
          <a:xfrm>
            <a:off x="732427" y="3731418"/>
            <a:ext cx="1340789" cy="640830"/>
            <a:chOff x="238125" y="1151100"/>
            <a:chExt cx="7139450" cy="3412300"/>
          </a:xfrm>
        </p:grpSpPr>
        <p:sp>
          <p:nvSpPr>
            <p:cNvPr id="4992" name="Google Shape;4992;p8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89"/>
          <p:cNvGrpSpPr/>
          <p:nvPr/>
        </p:nvGrpSpPr>
        <p:grpSpPr>
          <a:xfrm>
            <a:off x="5599650" y="2934699"/>
            <a:ext cx="985357" cy="585764"/>
            <a:chOff x="5145061" y="2881789"/>
            <a:chExt cx="1107641" cy="658458"/>
          </a:xfrm>
        </p:grpSpPr>
        <p:grpSp>
          <p:nvGrpSpPr>
            <p:cNvPr id="5005" name="Google Shape;5005;p89"/>
            <p:cNvGrpSpPr/>
            <p:nvPr/>
          </p:nvGrpSpPr>
          <p:grpSpPr>
            <a:xfrm>
              <a:off x="5722989" y="3244587"/>
              <a:ext cx="529713" cy="295659"/>
              <a:chOff x="5722989" y="3244587"/>
              <a:chExt cx="529713" cy="295659"/>
            </a:xfrm>
          </p:grpSpPr>
          <p:sp>
            <p:nvSpPr>
              <p:cNvPr id="5006" name="Google Shape;5006;p8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07" name="Google Shape;5007;p8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08" name="Google Shape;5008;p89"/>
            <p:cNvGrpSpPr/>
            <p:nvPr/>
          </p:nvGrpSpPr>
          <p:grpSpPr>
            <a:xfrm>
              <a:off x="5145061" y="3244587"/>
              <a:ext cx="536807" cy="295659"/>
              <a:chOff x="5145061" y="3244587"/>
              <a:chExt cx="536807" cy="295659"/>
            </a:xfrm>
          </p:grpSpPr>
          <p:sp>
            <p:nvSpPr>
              <p:cNvPr id="5009" name="Google Shape;5009;p8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10" name="Google Shape;5010;p8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11" name="Google Shape;5011;p89"/>
            <p:cNvGrpSpPr/>
            <p:nvPr/>
          </p:nvGrpSpPr>
          <p:grpSpPr>
            <a:xfrm>
              <a:off x="5341327" y="2898245"/>
              <a:ext cx="532309" cy="614891"/>
              <a:chOff x="5341327" y="2898245"/>
              <a:chExt cx="532309" cy="614891"/>
            </a:xfrm>
          </p:grpSpPr>
          <p:sp>
            <p:nvSpPr>
              <p:cNvPr id="5012" name="Google Shape;5012;p8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13" name="Google Shape;5013;p8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14" name="Google Shape;5014;p89"/>
            <p:cNvGrpSpPr/>
            <p:nvPr/>
          </p:nvGrpSpPr>
          <p:grpSpPr>
            <a:xfrm>
              <a:off x="5532290" y="2881789"/>
              <a:ext cx="620516" cy="305456"/>
              <a:chOff x="5532290" y="2881789"/>
              <a:chExt cx="620516" cy="305456"/>
            </a:xfrm>
          </p:grpSpPr>
          <p:sp>
            <p:nvSpPr>
              <p:cNvPr id="5015" name="Google Shape;5015;p8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16" name="Google Shape;5016;p8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017" name="Google Shape;5017;p89"/>
          <p:cNvGrpSpPr/>
          <p:nvPr/>
        </p:nvGrpSpPr>
        <p:grpSpPr>
          <a:xfrm>
            <a:off x="8178573" y="3726757"/>
            <a:ext cx="269068" cy="645491"/>
            <a:chOff x="7026852" y="3311869"/>
            <a:chExt cx="434331" cy="1041954"/>
          </a:xfrm>
        </p:grpSpPr>
        <p:sp>
          <p:nvSpPr>
            <p:cNvPr id="5018" name="Google Shape;5018;p8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89"/>
          <p:cNvGrpSpPr/>
          <p:nvPr/>
        </p:nvGrpSpPr>
        <p:grpSpPr>
          <a:xfrm>
            <a:off x="6195154" y="3765995"/>
            <a:ext cx="293882" cy="293836"/>
            <a:chOff x="4873519" y="3311869"/>
            <a:chExt cx="499374" cy="499296"/>
          </a:xfrm>
        </p:grpSpPr>
        <p:sp>
          <p:nvSpPr>
            <p:cNvPr id="5022" name="Google Shape;5022;p8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89"/>
          <p:cNvGrpSpPr/>
          <p:nvPr/>
        </p:nvGrpSpPr>
        <p:grpSpPr>
          <a:xfrm>
            <a:off x="6195154" y="4078366"/>
            <a:ext cx="293882" cy="293882"/>
            <a:chOff x="4873519" y="3875839"/>
            <a:chExt cx="499374" cy="499374"/>
          </a:xfrm>
        </p:grpSpPr>
        <p:sp>
          <p:nvSpPr>
            <p:cNvPr id="5025" name="Google Shape;5025;p8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7" name="Google Shape;5027;p89"/>
          <p:cNvGrpSpPr/>
          <p:nvPr/>
        </p:nvGrpSpPr>
        <p:grpSpPr>
          <a:xfrm>
            <a:off x="2425681" y="2050319"/>
            <a:ext cx="698104" cy="698208"/>
            <a:chOff x="2565073" y="2075876"/>
            <a:chExt cx="672482" cy="672518"/>
          </a:xfrm>
        </p:grpSpPr>
        <p:sp>
          <p:nvSpPr>
            <p:cNvPr id="5028" name="Google Shape;5028;p8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89"/>
          <p:cNvGrpSpPr/>
          <p:nvPr/>
        </p:nvGrpSpPr>
        <p:grpSpPr>
          <a:xfrm>
            <a:off x="5649092" y="3734919"/>
            <a:ext cx="438354" cy="637329"/>
            <a:chOff x="1697726" y="3244179"/>
            <a:chExt cx="788124" cy="1146069"/>
          </a:xfrm>
        </p:grpSpPr>
        <p:sp>
          <p:nvSpPr>
            <p:cNvPr id="5035" name="Google Shape;5035;p8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7" name="Google Shape;5037;p89"/>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8" name="Google Shape;5038;p89"/>
          <p:cNvGrpSpPr/>
          <p:nvPr/>
        </p:nvGrpSpPr>
        <p:grpSpPr>
          <a:xfrm>
            <a:off x="7650306" y="2063282"/>
            <a:ext cx="799565" cy="670282"/>
            <a:chOff x="7617850" y="2063282"/>
            <a:chExt cx="799565" cy="670282"/>
          </a:xfrm>
        </p:grpSpPr>
        <p:cxnSp>
          <p:nvCxnSpPr>
            <p:cNvPr id="5039" name="Google Shape;5039;p8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40" name="Google Shape;5040;p8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41" name="Google Shape;5041;p8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42" name="Google Shape;5042;p8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43" name="Google Shape;5043;p8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044" name="Google Shape;5044;p8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045" name="Google Shape;5045;p89"/>
            <p:cNvGrpSpPr/>
            <p:nvPr/>
          </p:nvGrpSpPr>
          <p:grpSpPr>
            <a:xfrm>
              <a:off x="7734309" y="2063282"/>
              <a:ext cx="570957" cy="620095"/>
              <a:chOff x="7734309" y="2063282"/>
              <a:chExt cx="570957" cy="620095"/>
            </a:xfrm>
          </p:grpSpPr>
          <p:grpSp>
            <p:nvGrpSpPr>
              <p:cNvPr id="5046" name="Google Shape;5046;p89"/>
              <p:cNvGrpSpPr/>
              <p:nvPr/>
            </p:nvGrpSpPr>
            <p:grpSpPr>
              <a:xfrm>
                <a:off x="8031573" y="2063282"/>
                <a:ext cx="273693" cy="620095"/>
                <a:chOff x="8031573" y="2063282"/>
                <a:chExt cx="273693" cy="620095"/>
              </a:xfrm>
            </p:grpSpPr>
            <p:sp>
              <p:nvSpPr>
                <p:cNvPr id="5047" name="Google Shape;5047;p8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89"/>
              <p:cNvGrpSpPr/>
              <p:nvPr/>
            </p:nvGrpSpPr>
            <p:grpSpPr>
              <a:xfrm flipH="1">
                <a:off x="7734309" y="2063282"/>
                <a:ext cx="273693" cy="620095"/>
                <a:chOff x="8031573" y="2063282"/>
                <a:chExt cx="273693" cy="620095"/>
              </a:xfrm>
            </p:grpSpPr>
            <p:sp>
              <p:nvSpPr>
                <p:cNvPr id="5052" name="Google Shape;5052;p8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056" name="Google Shape;5056;p89"/>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9"/>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8" name="Google Shape;5058;p89"/>
          <p:cNvGrpSpPr/>
          <p:nvPr/>
        </p:nvGrpSpPr>
        <p:grpSpPr>
          <a:xfrm>
            <a:off x="7836913" y="2916765"/>
            <a:ext cx="602567" cy="601884"/>
            <a:chOff x="1186975" y="238125"/>
            <a:chExt cx="5244275" cy="5238325"/>
          </a:xfrm>
        </p:grpSpPr>
        <p:sp>
          <p:nvSpPr>
            <p:cNvPr id="5059" name="Google Shape;5059;p8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89"/>
          <p:cNvGrpSpPr/>
          <p:nvPr/>
        </p:nvGrpSpPr>
        <p:grpSpPr>
          <a:xfrm>
            <a:off x="3279650" y="2056249"/>
            <a:ext cx="651848" cy="687338"/>
            <a:chOff x="3400515" y="2056248"/>
            <a:chExt cx="698134" cy="735987"/>
          </a:xfrm>
        </p:grpSpPr>
        <p:grpSp>
          <p:nvGrpSpPr>
            <p:cNvPr id="5064" name="Google Shape;5064;p89"/>
            <p:cNvGrpSpPr/>
            <p:nvPr/>
          </p:nvGrpSpPr>
          <p:grpSpPr>
            <a:xfrm>
              <a:off x="3400515" y="2283913"/>
              <a:ext cx="312919" cy="219900"/>
              <a:chOff x="3400515" y="2283913"/>
              <a:chExt cx="312919" cy="219900"/>
            </a:xfrm>
          </p:grpSpPr>
          <p:sp>
            <p:nvSpPr>
              <p:cNvPr id="5065" name="Google Shape;5065;p89"/>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66" name="Google Shape;5066;p8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067" name="Google Shape;5067;p89"/>
            <p:cNvGrpSpPr/>
            <p:nvPr/>
          </p:nvGrpSpPr>
          <p:grpSpPr>
            <a:xfrm>
              <a:off x="3547823" y="2461089"/>
              <a:ext cx="219900" cy="331146"/>
              <a:chOff x="3547823" y="2461089"/>
              <a:chExt cx="219900" cy="331146"/>
            </a:xfrm>
          </p:grpSpPr>
          <p:sp>
            <p:nvSpPr>
              <p:cNvPr id="5068" name="Google Shape;5068;p89"/>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69" name="Google Shape;5069;p8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070" name="Google Shape;5070;p89"/>
            <p:cNvGrpSpPr/>
            <p:nvPr/>
          </p:nvGrpSpPr>
          <p:grpSpPr>
            <a:xfrm>
              <a:off x="3734138" y="2461089"/>
              <a:ext cx="219900" cy="331146"/>
              <a:chOff x="3734138" y="2461089"/>
              <a:chExt cx="219900" cy="331146"/>
            </a:xfrm>
          </p:grpSpPr>
          <p:sp>
            <p:nvSpPr>
              <p:cNvPr id="5071" name="Google Shape;5071;p89"/>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72" name="Google Shape;5072;p8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073" name="Google Shape;5073;p89"/>
            <p:cNvGrpSpPr/>
            <p:nvPr/>
          </p:nvGrpSpPr>
          <p:grpSpPr>
            <a:xfrm>
              <a:off x="3787560" y="2281742"/>
              <a:ext cx="311089" cy="219900"/>
              <a:chOff x="3787560" y="2281742"/>
              <a:chExt cx="311089" cy="219900"/>
            </a:xfrm>
          </p:grpSpPr>
          <p:sp>
            <p:nvSpPr>
              <p:cNvPr id="5074" name="Google Shape;5074;p89"/>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75" name="Google Shape;5075;p8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076" name="Google Shape;5076;p89"/>
            <p:cNvGrpSpPr/>
            <p:nvPr/>
          </p:nvGrpSpPr>
          <p:grpSpPr>
            <a:xfrm>
              <a:off x="3637290" y="2056248"/>
              <a:ext cx="219900" cy="330736"/>
              <a:chOff x="3637290" y="2056248"/>
              <a:chExt cx="219900" cy="330736"/>
            </a:xfrm>
          </p:grpSpPr>
          <p:sp>
            <p:nvSpPr>
              <p:cNvPr id="5077" name="Google Shape;5077;p89"/>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078" name="Google Shape;5078;p8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079" name="Google Shape;5079;p89"/>
          <p:cNvGrpSpPr/>
          <p:nvPr/>
        </p:nvGrpSpPr>
        <p:grpSpPr>
          <a:xfrm>
            <a:off x="2571356" y="2926255"/>
            <a:ext cx="1268144" cy="592394"/>
            <a:chOff x="238125" y="1188750"/>
            <a:chExt cx="7140450" cy="3335550"/>
          </a:xfrm>
        </p:grpSpPr>
        <p:sp>
          <p:nvSpPr>
            <p:cNvPr id="5080" name="Google Shape;5080;p8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89"/>
          <p:cNvGrpSpPr/>
          <p:nvPr/>
        </p:nvGrpSpPr>
        <p:grpSpPr>
          <a:xfrm>
            <a:off x="6679257" y="2928410"/>
            <a:ext cx="1053944" cy="590147"/>
            <a:chOff x="238125" y="1335475"/>
            <a:chExt cx="5418735" cy="3034175"/>
          </a:xfrm>
        </p:grpSpPr>
        <p:sp>
          <p:nvSpPr>
            <p:cNvPr id="5086" name="Google Shape;5086;p8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9" name="Google Shape;5089;p89"/>
          <p:cNvGrpSpPr/>
          <p:nvPr/>
        </p:nvGrpSpPr>
        <p:grpSpPr>
          <a:xfrm>
            <a:off x="4110066" y="3733309"/>
            <a:ext cx="1268207" cy="638939"/>
            <a:chOff x="3967651" y="3645904"/>
            <a:chExt cx="1479304" cy="745292"/>
          </a:xfrm>
        </p:grpSpPr>
        <p:grpSp>
          <p:nvGrpSpPr>
            <p:cNvPr id="5090" name="Google Shape;5090;p89"/>
            <p:cNvGrpSpPr/>
            <p:nvPr/>
          </p:nvGrpSpPr>
          <p:grpSpPr>
            <a:xfrm>
              <a:off x="3967651" y="4009026"/>
              <a:ext cx="1479304" cy="382170"/>
              <a:chOff x="3967651" y="4009026"/>
              <a:chExt cx="1479304" cy="382170"/>
            </a:xfrm>
          </p:grpSpPr>
          <p:grpSp>
            <p:nvGrpSpPr>
              <p:cNvPr id="5091" name="Google Shape;5091;p89"/>
              <p:cNvGrpSpPr/>
              <p:nvPr/>
            </p:nvGrpSpPr>
            <p:grpSpPr>
              <a:xfrm>
                <a:off x="4892216" y="4195630"/>
                <a:ext cx="554739" cy="195566"/>
                <a:chOff x="3604375" y="4892160"/>
                <a:chExt cx="1651500" cy="582215"/>
              </a:xfrm>
            </p:grpSpPr>
            <p:sp>
              <p:nvSpPr>
                <p:cNvPr id="5092" name="Google Shape;5092;p8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89"/>
              <p:cNvGrpSpPr/>
              <p:nvPr/>
            </p:nvGrpSpPr>
            <p:grpSpPr>
              <a:xfrm>
                <a:off x="3967651" y="4146303"/>
                <a:ext cx="579402" cy="244893"/>
                <a:chOff x="851875" y="4745310"/>
                <a:chExt cx="1724925" cy="729065"/>
              </a:xfrm>
            </p:grpSpPr>
            <p:sp>
              <p:nvSpPr>
                <p:cNvPr id="5095" name="Google Shape;5095;p8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89"/>
              <p:cNvGrpSpPr/>
              <p:nvPr/>
            </p:nvGrpSpPr>
            <p:grpSpPr>
              <a:xfrm>
                <a:off x="4460753" y="4009026"/>
                <a:ext cx="493110" cy="382170"/>
                <a:chOff x="2319875" y="4336625"/>
                <a:chExt cx="1468025" cy="1137750"/>
              </a:xfrm>
            </p:grpSpPr>
            <p:sp>
              <p:nvSpPr>
                <p:cNvPr id="5098" name="Google Shape;5098;p8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0" name="Google Shape;5100;p89"/>
            <p:cNvGrpSpPr/>
            <p:nvPr/>
          </p:nvGrpSpPr>
          <p:grpSpPr>
            <a:xfrm>
              <a:off x="4479443" y="3645904"/>
              <a:ext cx="455965" cy="388789"/>
              <a:chOff x="2957425" y="238100"/>
              <a:chExt cx="1910200" cy="1628775"/>
            </a:xfrm>
          </p:grpSpPr>
          <p:sp>
            <p:nvSpPr>
              <p:cNvPr id="5101" name="Google Shape;5101;p8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1" name="Google Shape;5111;p89"/>
          <p:cNvGrpSpPr/>
          <p:nvPr/>
        </p:nvGrpSpPr>
        <p:grpSpPr>
          <a:xfrm>
            <a:off x="2496179" y="3734510"/>
            <a:ext cx="1243128" cy="637739"/>
            <a:chOff x="2496310" y="3693351"/>
            <a:chExt cx="1342906" cy="688926"/>
          </a:xfrm>
        </p:grpSpPr>
        <p:grpSp>
          <p:nvGrpSpPr>
            <p:cNvPr id="5112" name="Google Shape;5112;p89"/>
            <p:cNvGrpSpPr/>
            <p:nvPr/>
          </p:nvGrpSpPr>
          <p:grpSpPr>
            <a:xfrm>
              <a:off x="2496310" y="3693351"/>
              <a:ext cx="1342906" cy="688875"/>
              <a:chOff x="2496310" y="3693351"/>
              <a:chExt cx="1342906" cy="688875"/>
            </a:xfrm>
          </p:grpSpPr>
          <p:sp>
            <p:nvSpPr>
              <p:cNvPr id="5113" name="Google Shape;5113;p8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9"/>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9"/>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9"/>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9"/>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9"/>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9" name="Google Shape;5119;p89"/>
              <p:cNvCxnSpPr>
                <a:stCxn id="5117"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120" name="Google Shape;5120;p89"/>
              <p:cNvCxnSpPr>
                <a:stCxn id="5114"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121" name="Google Shape;5121;p89"/>
              <p:cNvCxnSpPr>
                <a:stCxn id="5115"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122" name="Google Shape;5122;p89"/>
              <p:cNvCxnSpPr>
                <a:stCxn id="5118"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123" name="Google Shape;5123;p89"/>
              <p:cNvCxnSpPr>
                <a:stCxn id="5116"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124" name="Google Shape;5124;p89"/>
            <p:cNvGrpSpPr/>
            <p:nvPr/>
          </p:nvGrpSpPr>
          <p:grpSpPr>
            <a:xfrm>
              <a:off x="2675275" y="3930557"/>
              <a:ext cx="1003306" cy="451719"/>
              <a:chOff x="2675275" y="4174282"/>
              <a:chExt cx="1003306" cy="451719"/>
            </a:xfrm>
          </p:grpSpPr>
          <p:sp>
            <p:nvSpPr>
              <p:cNvPr id="5125" name="Google Shape;5125;p8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8" name="Google Shape;5128;p89"/>
          <p:cNvGrpSpPr/>
          <p:nvPr/>
        </p:nvGrpSpPr>
        <p:grpSpPr>
          <a:xfrm>
            <a:off x="1669850" y="1171356"/>
            <a:ext cx="574511" cy="874709"/>
            <a:chOff x="1715404" y="1112080"/>
            <a:chExt cx="642270" cy="977984"/>
          </a:xfrm>
        </p:grpSpPr>
        <p:grpSp>
          <p:nvGrpSpPr>
            <p:cNvPr id="5129" name="Google Shape;5129;p89"/>
            <p:cNvGrpSpPr/>
            <p:nvPr/>
          </p:nvGrpSpPr>
          <p:grpSpPr>
            <a:xfrm>
              <a:off x="1715404" y="1112080"/>
              <a:ext cx="642270" cy="977984"/>
              <a:chOff x="1715404" y="1112080"/>
              <a:chExt cx="642270" cy="977984"/>
            </a:xfrm>
          </p:grpSpPr>
          <p:sp>
            <p:nvSpPr>
              <p:cNvPr id="5130" name="Google Shape;5130;p8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89"/>
            <p:cNvGrpSpPr/>
            <p:nvPr/>
          </p:nvGrpSpPr>
          <p:grpSpPr>
            <a:xfrm>
              <a:off x="1768927" y="1165603"/>
              <a:ext cx="535225" cy="851367"/>
              <a:chOff x="1768927" y="1165603"/>
              <a:chExt cx="535225" cy="851367"/>
            </a:xfrm>
          </p:grpSpPr>
          <p:sp>
            <p:nvSpPr>
              <p:cNvPr id="5133" name="Google Shape;5133;p8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89"/>
            <p:cNvGrpSpPr/>
            <p:nvPr/>
          </p:nvGrpSpPr>
          <p:grpSpPr>
            <a:xfrm>
              <a:off x="1822449" y="1219125"/>
              <a:ext cx="428180" cy="718859"/>
              <a:chOff x="1822449" y="1219125"/>
              <a:chExt cx="428180" cy="718859"/>
            </a:xfrm>
          </p:grpSpPr>
          <p:sp>
            <p:nvSpPr>
              <p:cNvPr id="5136" name="Google Shape;5136;p8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89"/>
            <p:cNvGrpSpPr/>
            <p:nvPr/>
          </p:nvGrpSpPr>
          <p:grpSpPr>
            <a:xfrm>
              <a:off x="1875972" y="1272648"/>
              <a:ext cx="321135" cy="586939"/>
              <a:chOff x="1875972" y="1272648"/>
              <a:chExt cx="321135" cy="586939"/>
            </a:xfrm>
          </p:grpSpPr>
          <p:sp>
            <p:nvSpPr>
              <p:cNvPr id="5139" name="Google Shape;5139;p8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1" name="Google Shape;5141;p89"/>
          <p:cNvGrpSpPr/>
          <p:nvPr/>
        </p:nvGrpSpPr>
        <p:grpSpPr>
          <a:xfrm>
            <a:off x="7777011" y="3728078"/>
            <a:ext cx="293855" cy="644170"/>
            <a:chOff x="241025" y="3151575"/>
            <a:chExt cx="293855" cy="644170"/>
          </a:xfrm>
        </p:grpSpPr>
        <p:sp>
          <p:nvSpPr>
            <p:cNvPr id="5142" name="Google Shape;5142;p8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89"/>
          <p:cNvGrpSpPr/>
          <p:nvPr/>
        </p:nvGrpSpPr>
        <p:grpSpPr>
          <a:xfrm>
            <a:off x="724994" y="2928078"/>
            <a:ext cx="1779649" cy="591620"/>
            <a:chOff x="246070" y="1983375"/>
            <a:chExt cx="1855347" cy="616849"/>
          </a:xfrm>
        </p:grpSpPr>
        <p:sp>
          <p:nvSpPr>
            <p:cNvPr id="5145" name="Google Shape;5145;p8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89"/>
          <p:cNvGrpSpPr/>
          <p:nvPr/>
        </p:nvGrpSpPr>
        <p:grpSpPr>
          <a:xfrm>
            <a:off x="2335861" y="1171356"/>
            <a:ext cx="711055" cy="745993"/>
            <a:chOff x="2496269" y="1171698"/>
            <a:chExt cx="761953" cy="799392"/>
          </a:xfrm>
        </p:grpSpPr>
        <p:grpSp>
          <p:nvGrpSpPr>
            <p:cNvPr id="5155" name="Google Shape;5155;p89"/>
            <p:cNvGrpSpPr/>
            <p:nvPr/>
          </p:nvGrpSpPr>
          <p:grpSpPr>
            <a:xfrm>
              <a:off x="2496269" y="1171698"/>
              <a:ext cx="761953" cy="723022"/>
              <a:chOff x="2496269" y="1171698"/>
              <a:chExt cx="761953" cy="723022"/>
            </a:xfrm>
          </p:grpSpPr>
          <p:sp>
            <p:nvSpPr>
              <p:cNvPr id="5156" name="Google Shape;5156;p8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8" name="Google Shape;5158;p89"/>
              <p:cNvGrpSpPr/>
              <p:nvPr/>
            </p:nvGrpSpPr>
            <p:grpSpPr>
              <a:xfrm>
                <a:off x="2496269" y="1171698"/>
                <a:ext cx="761953" cy="723022"/>
                <a:chOff x="2496269" y="1120652"/>
                <a:chExt cx="761953" cy="723022"/>
              </a:xfrm>
            </p:grpSpPr>
            <p:grpSp>
              <p:nvGrpSpPr>
                <p:cNvPr id="5159" name="Google Shape;5159;p89"/>
                <p:cNvGrpSpPr/>
                <p:nvPr/>
              </p:nvGrpSpPr>
              <p:grpSpPr>
                <a:xfrm>
                  <a:off x="2496269" y="1120652"/>
                  <a:ext cx="761953" cy="723022"/>
                  <a:chOff x="2496269" y="1120652"/>
                  <a:chExt cx="761953" cy="723022"/>
                </a:xfrm>
              </p:grpSpPr>
              <p:grpSp>
                <p:nvGrpSpPr>
                  <p:cNvPr id="5160" name="Google Shape;5160;p89"/>
                  <p:cNvGrpSpPr/>
                  <p:nvPr/>
                </p:nvGrpSpPr>
                <p:grpSpPr>
                  <a:xfrm>
                    <a:off x="2496269" y="1304589"/>
                    <a:ext cx="407089" cy="305057"/>
                    <a:chOff x="2496269" y="1304589"/>
                    <a:chExt cx="407089" cy="305057"/>
                  </a:xfrm>
                </p:grpSpPr>
                <p:sp>
                  <p:nvSpPr>
                    <p:cNvPr id="5161" name="Google Shape;5161;p8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89"/>
                  <p:cNvGrpSpPr/>
                  <p:nvPr/>
                </p:nvGrpSpPr>
                <p:grpSpPr>
                  <a:xfrm>
                    <a:off x="2586468" y="1493376"/>
                    <a:ext cx="358850" cy="349656"/>
                    <a:chOff x="2586468" y="1493376"/>
                    <a:chExt cx="358850" cy="349656"/>
                  </a:xfrm>
                </p:grpSpPr>
                <p:sp>
                  <p:nvSpPr>
                    <p:cNvPr id="5164" name="Google Shape;5164;p8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6" name="Google Shape;5166;p89"/>
                  <p:cNvGrpSpPr/>
                  <p:nvPr/>
                </p:nvGrpSpPr>
                <p:grpSpPr>
                  <a:xfrm>
                    <a:off x="2807939" y="1494024"/>
                    <a:ext cx="358857" cy="349650"/>
                    <a:chOff x="2807939" y="1494024"/>
                    <a:chExt cx="358857" cy="349650"/>
                  </a:xfrm>
                </p:grpSpPr>
                <p:sp>
                  <p:nvSpPr>
                    <p:cNvPr id="5167" name="Google Shape;5167;p8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89"/>
                  <p:cNvGrpSpPr/>
                  <p:nvPr/>
                </p:nvGrpSpPr>
                <p:grpSpPr>
                  <a:xfrm>
                    <a:off x="2851133" y="1305635"/>
                    <a:ext cx="407089" cy="305057"/>
                    <a:chOff x="2851133" y="1305635"/>
                    <a:chExt cx="407089" cy="305057"/>
                  </a:xfrm>
                </p:grpSpPr>
                <p:sp>
                  <p:nvSpPr>
                    <p:cNvPr id="5170" name="Google Shape;5170;p8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89"/>
                  <p:cNvGrpSpPr/>
                  <p:nvPr/>
                </p:nvGrpSpPr>
                <p:grpSpPr>
                  <a:xfrm>
                    <a:off x="2727495" y="1120652"/>
                    <a:ext cx="300271" cy="396358"/>
                    <a:chOff x="2727495" y="1120652"/>
                    <a:chExt cx="300271" cy="396358"/>
                  </a:xfrm>
                </p:grpSpPr>
                <p:sp>
                  <p:nvSpPr>
                    <p:cNvPr id="5173" name="Google Shape;5173;p8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5" name="Google Shape;5175;p89"/>
                <p:cNvGrpSpPr/>
                <p:nvPr/>
              </p:nvGrpSpPr>
              <p:grpSpPr>
                <a:xfrm>
                  <a:off x="2722305" y="1350460"/>
                  <a:ext cx="308357" cy="308344"/>
                  <a:chOff x="2722305" y="1350460"/>
                  <a:chExt cx="308357" cy="308344"/>
                </a:xfrm>
              </p:grpSpPr>
              <p:sp>
                <p:nvSpPr>
                  <p:cNvPr id="5176" name="Google Shape;5176;p8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7" name="Google Shape;5177;p89"/>
                  <p:cNvGrpSpPr/>
                  <p:nvPr/>
                </p:nvGrpSpPr>
                <p:grpSpPr>
                  <a:xfrm>
                    <a:off x="2725064" y="1364529"/>
                    <a:ext cx="297954" cy="280182"/>
                    <a:chOff x="2725064" y="1364529"/>
                    <a:chExt cx="297954" cy="280182"/>
                  </a:xfrm>
                </p:grpSpPr>
                <p:sp>
                  <p:nvSpPr>
                    <p:cNvPr id="5178" name="Google Shape;5178;p8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183" name="Google Shape;5183;p8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89"/>
          <p:cNvGrpSpPr/>
          <p:nvPr/>
        </p:nvGrpSpPr>
        <p:grpSpPr>
          <a:xfrm>
            <a:off x="3924561" y="2927462"/>
            <a:ext cx="1569144" cy="591015"/>
            <a:chOff x="3820100" y="3023049"/>
            <a:chExt cx="1303926" cy="491162"/>
          </a:xfrm>
        </p:grpSpPr>
        <p:grpSp>
          <p:nvGrpSpPr>
            <p:cNvPr id="5189" name="Google Shape;5189;p89"/>
            <p:cNvGrpSpPr/>
            <p:nvPr/>
          </p:nvGrpSpPr>
          <p:grpSpPr>
            <a:xfrm>
              <a:off x="3820100" y="3023072"/>
              <a:ext cx="1303926" cy="491139"/>
              <a:chOff x="3820100" y="3023072"/>
              <a:chExt cx="1303926" cy="491139"/>
            </a:xfrm>
          </p:grpSpPr>
          <p:sp>
            <p:nvSpPr>
              <p:cNvPr id="5190" name="Google Shape;5190;p8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89"/>
            <p:cNvGrpSpPr/>
            <p:nvPr/>
          </p:nvGrpSpPr>
          <p:grpSpPr>
            <a:xfrm>
              <a:off x="4132439" y="3023645"/>
              <a:ext cx="393633" cy="177096"/>
              <a:chOff x="4132439" y="3023645"/>
              <a:chExt cx="393633" cy="177096"/>
            </a:xfrm>
          </p:grpSpPr>
          <p:sp>
            <p:nvSpPr>
              <p:cNvPr id="5193" name="Google Shape;5193;p8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89"/>
            <p:cNvGrpSpPr/>
            <p:nvPr/>
          </p:nvGrpSpPr>
          <p:grpSpPr>
            <a:xfrm>
              <a:off x="3921811" y="3023049"/>
              <a:ext cx="1002397" cy="388943"/>
              <a:chOff x="3921811" y="3023049"/>
              <a:chExt cx="1002397" cy="388943"/>
            </a:xfrm>
          </p:grpSpPr>
          <p:sp>
            <p:nvSpPr>
              <p:cNvPr id="5196" name="Google Shape;5196;p8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89"/>
            <p:cNvGrpSpPr/>
            <p:nvPr/>
          </p:nvGrpSpPr>
          <p:grpSpPr>
            <a:xfrm>
              <a:off x="4023645" y="3023049"/>
              <a:ext cx="683032" cy="286722"/>
              <a:chOff x="4023645" y="3023049"/>
              <a:chExt cx="683032" cy="286722"/>
            </a:xfrm>
          </p:grpSpPr>
          <p:sp>
            <p:nvSpPr>
              <p:cNvPr id="5199" name="Google Shape;5199;p8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1" name="Google Shape;5201;p89"/>
          <p:cNvGrpSpPr/>
          <p:nvPr/>
        </p:nvGrpSpPr>
        <p:grpSpPr>
          <a:xfrm>
            <a:off x="1556683" y="2054307"/>
            <a:ext cx="713522" cy="688025"/>
            <a:chOff x="1706078" y="2092648"/>
            <a:chExt cx="660913" cy="637296"/>
          </a:xfrm>
        </p:grpSpPr>
        <p:sp>
          <p:nvSpPr>
            <p:cNvPr id="5202" name="Google Shape;5202;p8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3" name="Google Shape;5203;p89"/>
            <p:cNvGrpSpPr/>
            <p:nvPr/>
          </p:nvGrpSpPr>
          <p:grpSpPr>
            <a:xfrm>
              <a:off x="1706078" y="2092648"/>
              <a:ext cx="660913" cy="575241"/>
              <a:chOff x="1706078" y="2092648"/>
              <a:chExt cx="660913" cy="575241"/>
            </a:xfrm>
          </p:grpSpPr>
          <p:sp>
            <p:nvSpPr>
              <p:cNvPr id="5204" name="Google Shape;5204;p8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7" name="Google Shape;5207;p89"/>
          <p:cNvGrpSpPr/>
          <p:nvPr/>
        </p:nvGrpSpPr>
        <p:grpSpPr>
          <a:xfrm>
            <a:off x="6318542" y="1171856"/>
            <a:ext cx="1317459" cy="684168"/>
            <a:chOff x="238125" y="999450"/>
            <a:chExt cx="7140700" cy="3708225"/>
          </a:xfrm>
        </p:grpSpPr>
        <p:sp>
          <p:nvSpPr>
            <p:cNvPr id="5208" name="Google Shape;5208;p8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0" name="Shape 5220"/>
        <p:cNvGrpSpPr/>
        <p:nvPr/>
      </p:nvGrpSpPr>
      <p:grpSpPr>
        <a:xfrm>
          <a:off x="0" y="0"/>
          <a:ext cx="0" cy="0"/>
          <a:chOff x="0" y="0"/>
          <a:chExt cx="0" cy="0"/>
        </a:xfrm>
      </p:grpSpPr>
      <p:grpSp>
        <p:nvGrpSpPr>
          <p:cNvPr id="5221" name="Google Shape;5221;p90"/>
          <p:cNvGrpSpPr/>
          <p:nvPr/>
        </p:nvGrpSpPr>
        <p:grpSpPr>
          <a:xfrm>
            <a:off x="729238" y="1179665"/>
            <a:ext cx="1636117" cy="1526144"/>
            <a:chOff x="729238" y="1179665"/>
            <a:chExt cx="1636117" cy="1526144"/>
          </a:xfrm>
        </p:grpSpPr>
        <p:grpSp>
          <p:nvGrpSpPr>
            <p:cNvPr id="5222" name="Google Shape;5222;p90"/>
            <p:cNvGrpSpPr/>
            <p:nvPr/>
          </p:nvGrpSpPr>
          <p:grpSpPr>
            <a:xfrm>
              <a:off x="729238" y="1179665"/>
              <a:ext cx="80700" cy="1526144"/>
              <a:chOff x="729238" y="1179665"/>
              <a:chExt cx="80700" cy="1526144"/>
            </a:xfrm>
          </p:grpSpPr>
          <p:sp>
            <p:nvSpPr>
              <p:cNvPr id="5223" name="Google Shape;5223;p90"/>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90"/>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90"/>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90"/>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9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9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9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9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9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9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90"/>
            <p:cNvGrpSpPr/>
            <p:nvPr/>
          </p:nvGrpSpPr>
          <p:grpSpPr>
            <a:xfrm>
              <a:off x="903098" y="1179665"/>
              <a:ext cx="80700" cy="1526144"/>
              <a:chOff x="903098" y="1179665"/>
              <a:chExt cx="80700" cy="1526144"/>
            </a:xfrm>
          </p:grpSpPr>
          <p:sp>
            <p:nvSpPr>
              <p:cNvPr id="5234" name="Google Shape;5234;p90"/>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90"/>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90"/>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90"/>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90"/>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90"/>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9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9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9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9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90"/>
            <p:cNvGrpSpPr/>
            <p:nvPr/>
          </p:nvGrpSpPr>
          <p:grpSpPr>
            <a:xfrm>
              <a:off x="1076958" y="1179665"/>
              <a:ext cx="80700" cy="1526144"/>
              <a:chOff x="1076958" y="1179665"/>
              <a:chExt cx="80700" cy="1526144"/>
            </a:xfrm>
          </p:grpSpPr>
          <p:sp>
            <p:nvSpPr>
              <p:cNvPr id="5245" name="Google Shape;5245;p90"/>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90"/>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90"/>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90"/>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90"/>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90"/>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90"/>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9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9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9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90"/>
            <p:cNvGrpSpPr/>
            <p:nvPr/>
          </p:nvGrpSpPr>
          <p:grpSpPr>
            <a:xfrm>
              <a:off x="1247707" y="1179665"/>
              <a:ext cx="80700" cy="1526144"/>
              <a:chOff x="1247707" y="1179665"/>
              <a:chExt cx="80700" cy="1526144"/>
            </a:xfrm>
          </p:grpSpPr>
          <p:sp>
            <p:nvSpPr>
              <p:cNvPr id="5256" name="Google Shape;5256;p90"/>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90"/>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90"/>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9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9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9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9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9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9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9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90"/>
            <p:cNvGrpSpPr/>
            <p:nvPr/>
          </p:nvGrpSpPr>
          <p:grpSpPr>
            <a:xfrm>
              <a:off x="1421567" y="1179665"/>
              <a:ext cx="80700" cy="1526144"/>
              <a:chOff x="1421567" y="1179665"/>
              <a:chExt cx="80700" cy="1526144"/>
            </a:xfrm>
          </p:grpSpPr>
          <p:sp>
            <p:nvSpPr>
              <p:cNvPr id="5267" name="Google Shape;5267;p90"/>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90"/>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90"/>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90"/>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90"/>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90"/>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90"/>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90"/>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9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9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90"/>
            <p:cNvGrpSpPr/>
            <p:nvPr/>
          </p:nvGrpSpPr>
          <p:grpSpPr>
            <a:xfrm>
              <a:off x="1592327" y="1179665"/>
              <a:ext cx="80700" cy="1526144"/>
              <a:chOff x="1592327" y="1179665"/>
              <a:chExt cx="80700" cy="1526144"/>
            </a:xfrm>
          </p:grpSpPr>
          <p:sp>
            <p:nvSpPr>
              <p:cNvPr id="5278" name="Google Shape;5278;p90"/>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90"/>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90"/>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90"/>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90"/>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90"/>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9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9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9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9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90"/>
            <p:cNvGrpSpPr/>
            <p:nvPr/>
          </p:nvGrpSpPr>
          <p:grpSpPr>
            <a:xfrm>
              <a:off x="1766187" y="1179665"/>
              <a:ext cx="80700" cy="1526144"/>
              <a:chOff x="1766187" y="1179665"/>
              <a:chExt cx="80700" cy="1526144"/>
            </a:xfrm>
          </p:grpSpPr>
          <p:sp>
            <p:nvSpPr>
              <p:cNvPr id="5289" name="Google Shape;5289;p90"/>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90"/>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90"/>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90"/>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90"/>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90"/>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90"/>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90"/>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90"/>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9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90"/>
            <p:cNvGrpSpPr/>
            <p:nvPr/>
          </p:nvGrpSpPr>
          <p:grpSpPr>
            <a:xfrm>
              <a:off x="1936935" y="1179665"/>
              <a:ext cx="80700" cy="1526144"/>
              <a:chOff x="1936935" y="1179665"/>
              <a:chExt cx="80700" cy="1526144"/>
            </a:xfrm>
          </p:grpSpPr>
          <p:sp>
            <p:nvSpPr>
              <p:cNvPr id="5300" name="Google Shape;5300;p90"/>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90"/>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90"/>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90"/>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90"/>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9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9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9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9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9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90"/>
            <p:cNvGrpSpPr/>
            <p:nvPr/>
          </p:nvGrpSpPr>
          <p:grpSpPr>
            <a:xfrm>
              <a:off x="2110795" y="1179665"/>
              <a:ext cx="80700" cy="1526144"/>
              <a:chOff x="2110795" y="1179665"/>
              <a:chExt cx="80700" cy="1526144"/>
            </a:xfrm>
          </p:grpSpPr>
          <p:sp>
            <p:nvSpPr>
              <p:cNvPr id="5311" name="Google Shape;5311;p90"/>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90"/>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90"/>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90"/>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9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9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9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9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9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9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90"/>
            <p:cNvGrpSpPr/>
            <p:nvPr/>
          </p:nvGrpSpPr>
          <p:grpSpPr>
            <a:xfrm>
              <a:off x="2284655" y="1179665"/>
              <a:ext cx="80700" cy="1526144"/>
              <a:chOff x="2284655" y="1179665"/>
              <a:chExt cx="80700" cy="1526144"/>
            </a:xfrm>
          </p:grpSpPr>
          <p:sp>
            <p:nvSpPr>
              <p:cNvPr id="5322" name="Google Shape;5322;p90"/>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90"/>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90"/>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90"/>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90"/>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90"/>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9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9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9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9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2" name="Google Shape;5332;p90"/>
          <p:cNvGrpSpPr/>
          <p:nvPr/>
        </p:nvGrpSpPr>
        <p:grpSpPr>
          <a:xfrm>
            <a:off x="2623904" y="1198803"/>
            <a:ext cx="1364248" cy="1102133"/>
            <a:chOff x="2623904" y="1198803"/>
            <a:chExt cx="1364248" cy="1102133"/>
          </a:xfrm>
        </p:grpSpPr>
        <p:grpSp>
          <p:nvGrpSpPr>
            <p:cNvPr id="5333" name="Google Shape;5333;p90"/>
            <p:cNvGrpSpPr/>
            <p:nvPr/>
          </p:nvGrpSpPr>
          <p:grpSpPr>
            <a:xfrm>
              <a:off x="2623907" y="1198803"/>
              <a:ext cx="1364245" cy="273000"/>
              <a:chOff x="2623907" y="1198803"/>
              <a:chExt cx="1364245" cy="273000"/>
            </a:xfrm>
          </p:grpSpPr>
          <p:sp>
            <p:nvSpPr>
              <p:cNvPr id="5334" name="Google Shape;5334;p9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9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9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9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90"/>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90"/>
            <p:cNvGrpSpPr/>
            <p:nvPr/>
          </p:nvGrpSpPr>
          <p:grpSpPr>
            <a:xfrm>
              <a:off x="2623904" y="1476964"/>
              <a:ext cx="1364245" cy="273000"/>
              <a:chOff x="2623904" y="1476964"/>
              <a:chExt cx="1364245" cy="273000"/>
            </a:xfrm>
          </p:grpSpPr>
          <p:sp>
            <p:nvSpPr>
              <p:cNvPr id="5340" name="Google Shape;5340;p9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9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90"/>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90"/>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90"/>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90"/>
            <p:cNvGrpSpPr/>
            <p:nvPr/>
          </p:nvGrpSpPr>
          <p:grpSpPr>
            <a:xfrm>
              <a:off x="2623907" y="1749775"/>
              <a:ext cx="1364245" cy="273000"/>
              <a:chOff x="2623907" y="1749775"/>
              <a:chExt cx="1364245" cy="273000"/>
            </a:xfrm>
          </p:grpSpPr>
          <p:sp>
            <p:nvSpPr>
              <p:cNvPr id="5346" name="Google Shape;5346;p9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9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9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90"/>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90"/>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90"/>
            <p:cNvGrpSpPr/>
            <p:nvPr/>
          </p:nvGrpSpPr>
          <p:grpSpPr>
            <a:xfrm>
              <a:off x="2623904" y="2027936"/>
              <a:ext cx="1364245" cy="273000"/>
              <a:chOff x="2623904" y="2027936"/>
              <a:chExt cx="1364245" cy="273000"/>
            </a:xfrm>
          </p:grpSpPr>
          <p:sp>
            <p:nvSpPr>
              <p:cNvPr id="5352" name="Google Shape;5352;p9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9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9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9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9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7" name="Google Shape;5357;p90"/>
          <p:cNvGrpSpPr/>
          <p:nvPr/>
        </p:nvGrpSpPr>
        <p:grpSpPr>
          <a:xfrm>
            <a:off x="2613365" y="2657876"/>
            <a:ext cx="1387541" cy="159124"/>
            <a:chOff x="3200660" y="2180272"/>
            <a:chExt cx="2563824" cy="378237"/>
          </a:xfrm>
        </p:grpSpPr>
        <p:sp>
          <p:nvSpPr>
            <p:cNvPr id="5358" name="Google Shape;5358;p9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9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9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9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9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9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9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9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9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9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9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9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9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9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9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9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9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9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6" name="Google Shape;5376;p90"/>
          <p:cNvGrpSpPr/>
          <p:nvPr/>
        </p:nvGrpSpPr>
        <p:grpSpPr>
          <a:xfrm>
            <a:off x="2609890" y="2935640"/>
            <a:ext cx="1390502" cy="159625"/>
            <a:chOff x="3530150" y="2790075"/>
            <a:chExt cx="1962600" cy="225300"/>
          </a:xfrm>
        </p:grpSpPr>
        <p:sp>
          <p:nvSpPr>
            <p:cNvPr id="5377" name="Google Shape;5377;p90"/>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90"/>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90"/>
          <p:cNvGrpSpPr/>
          <p:nvPr/>
        </p:nvGrpSpPr>
        <p:grpSpPr>
          <a:xfrm>
            <a:off x="2609948" y="3213905"/>
            <a:ext cx="1411629" cy="154175"/>
            <a:chOff x="3558802" y="4011244"/>
            <a:chExt cx="1866000" cy="111600"/>
          </a:xfrm>
        </p:grpSpPr>
        <p:sp>
          <p:nvSpPr>
            <p:cNvPr id="5380" name="Google Shape;5380;p9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9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90"/>
          <p:cNvGrpSpPr/>
          <p:nvPr/>
        </p:nvGrpSpPr>
        <p:grpSpPr>
          <a:xfrm>
            <a:off x="2610235" y="2419475"/>
            <a:ext cx="1383503" cy="119761"/>
            <a:chOff x="3465975" y="2270258"/>
            <a:chExt cx="1986364" cy="171947"/>
          </a:xfrm>
        </p:grpSpPr>
        <p:sp>
          <p:nvSpPr>
            <p:cNvPr id="5383" name="Google Shape;5383;p9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9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90"/>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90"/>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90"/>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9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90"/>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90"/>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90"/>
          <p:cNvGrpSpPr/>
          <p:nvPr/>
        </p:nvGrpSpPr>
        <p:grpSpPr>
          <a:xfrm>
            <a:off x="2621243" y="3783248"/>
            <a:ext cx="1369531" cy="195460"/>
            <a:chOff x="723300" y="4253549"/>
            <a:chExt cx="2276482" cy="324900"/>
          </a:xfrm>
        </p:grpSpPr>
        <p:sp>
          <p:nvSpPr>
            <p:cNvPr id="5392" name="Google Shape;5392;p9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9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9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9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9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90"/>
          <p:cNvGrpSpPr/>
          <p:nvPr/>
        </p:nvGrpSpPr>
        <p:grpSpPr>
          <a:xfrm>
            <a:off x="2610803" y="3484489"/>
            <a:ext cx="1389066" cy="180119"/>
            <a:chOff x="705948" y="3788465"/>
            <a:chExt cx="2308953" cy="299400"/>
          </a:xfrm>
        </p:grpSpPr>
        <p:sp>
          <p:nvSpPr>
            <p:cNvPr id="5398" name="Google Shape;5398;p9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9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9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90"/>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90"/>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90"/>
          <p:cNvGrpSpPr/>
          <p:nvPr/>
        </p:nvGrpSpPr>
        <p:grpSpPr>
          <a:xfrm>
            <a:off x="4207794" y="2088443"/>
            <a:ext cx="1433821" cy="191501"/>
            <a:chOff x="4273350" y="2088443"/>
            <a:chExt cx="1433821" cy="191501"/>
          </a:xfrm>
        </p:grpSpPr>
        <p:grpSp>
          <p:nvGrpSpPr>
            <p:cNvPr id="5404" name="Google Shape;5404;p90"/>
            <p:cNvGrpSpPr/>
            <p:nvPr/>
          </p:nvGrpSpPr>
          <p:grpSpPr>
            <a:xfrm>
              <a:off x="4273350" y="2088443"/>
              <a:ext cx="1433821" cy="0"/>
              <a:chOff x="5224975" y="2962250"/>
              <a:chExt cx="1544400" cy="0"/>
            </a:xfrm>
          </p:grpSpPr>
          <p:cxnSp>
            <p:nvCxnSpPr>
              <p:cNvPr id="5405" name="Google Shape;5405;p9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406" name="Google Shape;5406;p9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407" name="Google Shape;5407;p90"/>
            <p:cNvGrpSpPr/>
            <p:nvPr/>
          </p:nvGrpSpPr>
          <p:grpSpPr>
            <a:xfrm>
              <a:off x="4273350" y="2279944"/>
              <a:ext cx="1433821" cy="0"/>
              <a:chOff x="5224975" y="2962250"/>
              <a:chExt cx="1544400" cy="0"/>
            </a:xfrm>
          </p:grpSpPr>
          <p:cxnSp>
            <p:nvCxnSpPr>
              <p:cNvPr id="5408" name="Google Shape;5408;p9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409" name="Google Shape;5409;p9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410" name="Google Shape;5410;p90"/>
          <p:cNvGrpSpPr/>
          <p:nvPr/>
        </p:nvGrpSpPr>
        <p:grpSpPr>
          <a:xfrm>
            <a:off x="2658741" y="4097347"/>
            <a:ext cx="1304609" cy="294074"/>
            <a:chOff x="2658741" y="4097347"/>
            <a:chExt cx="1304609" cy="294074"/>
          </a:xfrm>
        </p:grpSpPr>
        <p:grpSp>
          <p:nvGrpSpPr>
            <p:cNvPr id="5411" name="Google Shape;5411;p90"/>
            <p:cNvGrpSpPr/>
            <p:nvPr/>
          </p:nvGrpSpPr>
          <p:grpSpPr>
            <a:xfrm>
              <a:off x="2658741" y="4097347"/>
              <a:ext cx="118572" cy="294074"/>
              <a:chOff x="3343310" y="4475555"/>
              <a:chExt cx="127717" cy="316753"/>
            </a:xfrm>
          </p:grpSpPr>
          <p:sp>
            <p:nvSpPr>
              <p:cNvPr id="5412" name="Google Shape;5412;p9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9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90"/>
            <p:cNvGrpSpPr/>
            <p:nvPr/>
          </p:nvGrpSpPr>
          <p:grpSpPr>
            <a:xfrm>
              <a:off x="3815519" y="4098388"/>
              <a:ext cx="147831" cy="291991"/>
              <a:chOff x="3527539" y="4476677"/>
              <a:chExt cx="159232" cy="314510"/>
            </a:xfrm>
          </p:grpSpPr>
          <p:sp>
            <p:nvSpPr>
              <p:cNvPr id="5415" name="Google Shape;5415;p9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9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90"/>
            <p:cNvGrpSpPr/>
            <p:nvPr/>
          </p:nvGrpSpPr>
          <p:grpSpPr>
            <a:xfrm>
              <a:off x="3511696" y="4098388"/>
              <a:ext cx="147831" cy="291991"/>
              <a:chOff x="3527539" y="4476677"/>
              <a:chExt cx="159232" cy="314510"/>
            </a:xfrm>
          </p:grpSpPr>
          <p:sp>
            <p:nvSpPr>
              <p:cNvPr id="5418" name="Google Shape;5418;p9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9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0" name="Google Shape;5420;p90"/>
            <p:cNvGrpSpPr/>
            <p:nvPr/>
          </p:nvGrpSpPr>
          <p:grpSpPr>
            <a:xfrm>
              <a:off x="3207874" y="4098388"/>
              <a:ext cx="147831" cy="291991"/>
              <a:chOff x="3527539" y="4476677"/>
              <a:chExt cx="159232" cy="314510"/>
            </a:xfrm>
          </p:grpSpPr>
          <p:sp>
            <p:nvSpPr>
              <p:cNvPr id="5421" name="Google Shape;5421;p9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9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90"/>
            <p:cNvGrpSpPr/>
            <p:nvPr/>
          </p:nvGrpSpPr>
          <p:grpSpPr>
            <a:xfrm>
              <a:off x="2933305" y="4097347"/>
              <a:ext cx="118572" cy="294074"/>
              <a:chOff x="3343310" y="4475555"/>
              <a:chExt cx="127717" cy="316753"/>
            </a:xfrm>
          </p:grpSpPr>
          <p:sp>
            <p:nvSpPr>
              <p:cNvPr id="5424" name="Google Shape;5424;p9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9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6" name="Google Shape;5426;p90"/>
          <p:cNvGrpSpPr/>
          <p:nvPr/>
        </p:nvGrpSpPr>
        <p:grpSpPr>
          <a:xfrm>
            <a:off x="4209349" y="1176041"/>
            <a:ext cx="1430711" cy="751237"/>
            <a:chOff x="5159450" y="1919950"/>
            <a:chExt cx="1541050" cy="862500"/>
          </a:xfrm>
        </p:grpSpPr>
        <p:sp>
          <p:nvSpPr>
            <p:cNvPr id="5427" name="Google Shape;5427;p9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428" name="Google Shape;5428;p90"/>
            <p:cNvGrpSpPr/>
            <p:nvPr/>
          </p:nvGrpSpPr>
          <p:grpSpPr>
            <a:xfrm>
              <a:off x="5159450" y="1919950"/>
              <a:ext cx="1541050" cy="862500"/>
              <a:chOff x="5159450" y="1919950"/>
              <a:chExt cx="1541050" cy="862500"/>
            </a:xfrm>
          </p:grpSpPr>
          <p:cxnSp>
            <p:nvCxnSpPr>
              <p:cNvPr id="5429" name="Google Shape;5429;p9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430" name="Google Shape;5430;p9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431" name="Google Shape;5431;p90"/>
          <p:cNvGrpSpPr/>
          <p:nvPr/>
        </p:nvGrpSpPr>
        <p:grpSpPr>
          <a:xfrm>
            <a:off x="4257486" y="2439811"/>
            <a:ext cx="1334436" cy="967914"/>
            <a:chOff x="4294923" y="2439811"/>
            <a:chExt cx="1334436" cy="967914"/>
          </a:xfrm>
        </p:grpSpPr>
        <p:grpSp>
          <p:nvGrpSpPr>
            <p:cNvPr id="5432" name="Google Shape;5432;p90"/>
            <p:cNvGrpSpPr/>
            <p:nvPr/>
          </p:nvGrpSpPr>
          <p:grpSpPr>
            <a:xfrm>
              <a:off x="4960455" y="2469658"/>
              <a:ext cx="668904" cy="885524"/>
              <a:chOff x="4960455" y="2469658"/>
              <a:chExt cx="668904" cy="885524"/>
            </a:xfrm>
          </p:grpSpPr>
          <p:sp>
            <p:nvSpPr>
              <p:cNvPr id="5433" name="Google Shape;5433;p9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9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9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9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9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9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9" name="Google Shape;5439;p90"/>
            <p:cNvGrpSpPr/>
            <p:nvPr/>
          </p:nvGrpSpPr>
          <p:grpSpPr>
            <a:xfrm>
              <a:off x="4294923" y="2469658"/>
              <a:ext cx="668951" cy="885524"/>
              <a:chOff x="4294923" y="2469658"/>
              <a:chExt cx="668951" cy="885524"/>
            </a:xfrm>
          </p:grpSpPr>
          <p:sp>
            <p:nvSpPr>
              <p:cNvPr id="5440" name="Google Shape;5440;p9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9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9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9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9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9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6" name="Google Shape;5446;p9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90"/>
          <p:cNvGrpSpPr/>
          <p:nvPr/>
        </p:nvGrpSpPr>
        <p:grpSpPr>
          <a:xfrm>
            <a:off x="4243690" y="3494256"/>
            <a:ext cx="1430949" cy="897289"/>
            <a:chOff x="4351371" y="3547942"/>
            <a:chExt cx="1345130" cy="843475"/>
          </a:xfrm>
        </p:grpSpPr>
        <p:grpSp>
          <p:nvGrpSpPr>
            <p:cNvPr id="5448" name="Google Shape;5448;p90"/>
            <p:cNvGrpSpPr/>
            <p:nvPr/>
          </p:nvGrpSpPr>
          <p:grpSpPr>
            <a:xfrm>
              <a:off x="4351371" y="4209917"/>
              <a:ext cx="1345130" cy="181500"/>
              <a:chOff x="4351371" y="4209917"/>
              <a:chExt cx="1345130" cy="181500"/>
            </a:xfrm>
          </p:grpSpPr>
          <p:sp>
            <p:nvSpPr>
              <p:cNvPr id="5449" name="Google Shape;5449;p90"/>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0" name="Google Shape;5450;p9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451" name="Google Shape;5451;p90"/>
            <p:cNvGrpSpPr/>
            <p:nvPr/>
          </p:nvGrpSpPr>
          <p:grpSpPr>
            <a:xfrm>
              <a:off x="4403010" y="3985221"/>
              <a:ext cx="1109518" cy="181500"/>
              <a:chOff x="4403010" y="3985221"/>
              <a:chExt cx="1109518" cy="181500"/>
            </a:xfrm>
          </p:grpSpPr>
          <p:sp>
            <p:nvSpPr>
              <p:cNvPr id="5452" name="Google Shape;5452;p90"/>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3" name="Google Shape;5453;p9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454" name="Google Shape;5454;p90"/>
            <p:cNvGrpSpPr/>
            <p:nvPr/>
          </p:nvGrpSpPr>
          <p:grpSpPr>
            <a:xfrm>
              <a:off x="4618704" y="3766582"/>
              <a:ext cx="807858" cy="181500"/>
              <a:chOff x="4618704" y="3766582"/>
              <a:chExt cx="807858" cy="181500"/>
            </a:xfrm>
          </p:grpSpPr>
          <p:sp>
            <p:nvSpPr>
              <p:cNvPr id="5455" name="Google Shape;5455;p90"/>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6" name="Google Shape;5456;p9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457" name="Google Shape;5457;p90"/>
            <p:cNvGrpSpPr/>
            <p:nvPr/>
          </p:nvGrpSpPr>
          <p:grpSpPr>
            <a:xfrm>
              <a:off x="4735238" y="3547942"/>
              <a:ext cx="462839" cy="181500"/>
              <a:chOff x="4735238" y="3547942"/>
              <a:chExt cx="462839" cy="181500"/>
            </a:xfrm>
          </p:grpSpPr>
          <p:sp>
            <p:nvSpPr>
              <p:cNvPr id="5458" name="Google Shape;5458;p90"/>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9" name="Google Shape;5459;p9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60" name="Google Shape;5460;p90"/>
          <p:cNvGrpSpPr/>
          <p:nvPr/>
        </p:nvGrpSpPr>
        <p:grpSpPr>
          <a:xfrm>
            <a:off x="7420047" y="2429580"/>
            <a:ext cx="1020955" cy="928853"/>
            <a:chOff x="926675" y="238125"/>
            <a:chExt cx="5755100" cy="5232975"/>
          </a:xfrm>
        </p:grpSpPr>
        <p:sp>
          <p:nvSpPr>
            <p:cNvPr id="5461" name="Google Shape;5461;p9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9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9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9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90"/>
          <p:cNvGrpSpPr/>
          <p:nvPr/>
        </p:nvGrpSpPr>
        <p:grpSpPr>
          <a:xfrm>
            <a:off x="727421" y="2828315"/>
            <a:ext cx="1695374" cy="1560837"/>
            <a:chOff x="727421" y="2828315"/>
            <a:chExt cx="1695374" cy="1560837"/>
          </a:xfrm>
        </p:grpSpPr>
        <p:grpSp>
          <p:nvGrpSpPr>
            <p:cNvPr id="5466" name="Google Shape;5466;p90"/>
            <p:cNvGrpSpPr/>
            <p:nvPr/>
          </p:nvGrpSpPr>
          <p:grpSpPr>
            <a:xfrm>
              <a:off x="727421" y="2828315"/>
              <a:ext cx="1695374" cy="1560837"/>
              <a:chOff x="734799" y="2782450"/>
              <a:chExt cx="1571100" cy="1577400"/>
            </a:xfrm>
          </p:grpSpPr>
          <p:cxnSp>
            <p:nvCxnSpPr>
              <p:cNvPr id="5467" name="Google Shape;5467;p9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468" name="Google Shape;5468;p9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469" name="Google Shape;5469;p90"/>
            <p:cNvGrpSpPr/>
            <p:nvPr/>
          </p:nvGrpSpPr>
          <p:grpSpPr>
            <a:xfrm>
              <a:off x="819108" y="2882501"/>
              <a:ext cx="1556791" cy="1426186"/>
              <a:chOff x="819108" y="2882501"/>
              <a:chExt cx="1556791" cy="1426186"/>
            </a:xfrm>
          </p:grpSpPr>
          <p:grpSp>
            <p:nvGrpSpPr>
              <p:cNvPr id="5470" name="Google Shape;5470;p90"/>
              <p:cNvGrpSpPr/>
              <p:nvPr/>
            </p:nvGrpSpPr>
            <p:grpSpPr>
              <a:xfrm>
                <a:off x="819108" y="2882501"/>
                <a:ext cx="103104" cy="1426186"/>
                <a:chOff x="4674013" y="3100904"/>
                <a:chExt cx="122758" cy="1698043"/>
              </a:xfrm>
            </p:grpSpPr>
            <p:sp>
              <p:nvSpPr>
                <p:cNvPr id="5471" name="Google Shape;5471;p9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9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9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9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9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9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9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8" name="Google Shape;5478;p90"/>
              <p:cNvGrpSpPr/>
              <p:nvPr/>
            </p:nvGrpSpPr>
            <p:grpSpPr>
              <a:xfrm>
                <a:off x="1062475" y="2882501"/>
                <a:ext cx="103104" cy="1426186"/>
                <a:chOff x="4940438" y="3100904"/>
                <a:chExt cx="122758" cy="1698043"/>
              </a:xfrm>
            </p:grpSpPr>
            <p:sp>
              <p:nvSpPr>
                <p:cNvPr id="5479" name="Google Shape;5479;p9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9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9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9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9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9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9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90"/>
              <p:cNvGrpSpPr/>
              <p:nvPr/>
            </p:nvGrpSpPr>
            <p:grpSpPr>
              <a:xfrm>
                <a:off x="1299324" y="2882501"/>
                <a:ext cx="103104" cy="1426186"/>
                <a:chOff x="5206863" y="3100904"/>
                <a:chExt cx="122758" cy="1698043"/>
              </a:xfrm>
            </p:grpSpPr>
            <p:sp>
              <p:nvSpPr>
                <p:cNvPr id="5487" name="Google Shape;5487;p9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9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9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9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9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9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9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90"/>
              <p:cNvGrpSpPr/>
              <p:nvPr/>
            </p:nvGrpSpPr>
            <p:grpSpPr>
              <a:xfrm>
                <a:off x="1786057" y="2882501"/>
                <a:ext cx="103104" cy="1426186"/>
                <a:chOff x="6006138" y="3143629"/>
                <a:chExt cx="122758" cy="1698043"/>
              </a:xfrm>
            </p:grpSpPr>
            <p:sp>
              <p:nvSpPr>
                <p:cNvPr id="5495" name="Google Shape;5495;p9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9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9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9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9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9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9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90"/>
              <p:cNvGrpSpPr/>
              <p:nvPr/>
            </p:nvGrpSpPr>
            <p:grpSpPr>
              <a:xfrm>
                <a:off x="2029422" y="2882501"/>
                <a:ext cx="103104" cy="1426186"/>
                <a:chOff x="6805413" y="3100904"/>
                <a:chExt cx="122758" cy="1698043"/>
              </a:xfrm>
            </p:grpSpPr>
            <p:sp>
              <p:nvSpPr>
                <p:cNvPr id="5503" name="Google Shape;5503;p9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9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9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9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9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9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9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90"/>
              <p:cNvGrpSpPr/>
              <p:nvPr/>
            </p:nvGrpSpPr>
            <p:grpSpPr>
              <a:xfrm>
                <a:off x="2272795" y="2882501"/>
                <a:ext cx="103104" cy="1426186"/>
                <a:chOff x="5206863" y="3100904"/>
                <a:chExt cx="122758" cy="1698043"/>
              </a:xfrm>
            </p:grpSpPr>
            <p:sp>
              <p:nvSpPr>
                <p:cNvPr id="5511" name="Google Shape;5511;p9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9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9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9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9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9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9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90"/>
              <p:cNvGrpSpPr/>
              <p:nvPr/>
            </p:nvGrpSpPr>
            <p:grpSpPr>
              <a:xfrm>
                <a:off x="1542694" y="2882501"/>
                <a:ext cx="103104" cy="1426186"/>
                <a:chOff x="6006138" y="3143629"/>
                <a:chExt cx="122758" cy="1698043"/>
              </a:xfrm>
            </p:grpSpPr>
            <p:sp>
              <p:nvSpPr>
                <p:cNvPr id="5519" name="Google Shape;5519;p9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9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9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9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9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9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9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26" name="Google Shape;5526;p90"/>
          <p:cNvGrpSpPr/>
          <p:nvPr/>
        </p:nvGrpSpPr>
        <p:grpSpPr>
          <a:xfrm>
            <a:off x="5683472" y="3518037"/>
            <a:ext cx="2749952" cy="870677"/>
            <a:chOff x="238125" y="1725700"/>
            <a:chExt cx="7139025" cy="2260325"/>
          </a:xfrm>
        </p:grpSpPr>
        <p:sp>
          <p:nvSpPr>
            <p:cNvPr id="5527" name="Google Shape;5527;p9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9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9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9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9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9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9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9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9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9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90"/>
          <p:cNvGrpSpPr/>
          <p:nvPr/>
        </p:nvGrpSpPr>
        <p:grpSpPr>
          <a:xfrm>
            <a:off x="5953636" y="2459783"/>
            <a:ext cx="1105452" cy="916747"/>
            <a:chOff x="5249100" y="1210600"/>
            <a:chExt cx="3502700" cy="2904775"/>
          </a:xfrm>
        </p:grpSpPr>
        <p:sp>
          <p:nvSpPr>
            <p:cNvPr id="5538" name="Google Shape;5538;p9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9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9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9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42" name="Google Shape;5542;p9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543" name="Google Shape;5543;p9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544" name="Google Shape;5544;p9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545" name="Google Shape;5545;p9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546" name="Google Shape;5546;p9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90"/>
          <p:cNvGrpSpPr/>
          <p:nvPr/>
        </p:nvGrpSpPr>
        <p:grpSpPr>
          <a:xfrm>
            <a:off x="7136183" y="1179201"/>
            <a:ext cx="1304650" cy="1124856"/>
            <a:chOff x="7287122" y="1165658"/>
            <a:chExt cx="1219413" cy="1051365"/>
          </a:xfrm>
        </p:grpSpPr>
        <p:grpSp>
          <p:nvGrpSpPr>
            <p:cNvPr id="5548" name="Google Shape;5548;p90"/>
            <p:cNvGrpSpPr/>
            <p:nvPr/>
          </p:nvGrpSpPr>
          <p:grpSpPr>
            <a:xfrm>
              <a:off x="7287122" y="1969723"/>
              <a:ext cx="1219413" cy="247300"/>
              <a:chOff x="7287122" y="1969723"/>
              <a:chExt cx="1219413" cy="247300"/>
            </a:xfrm>
          </p:grpSpPr>
          <p:sp>
            <p:nvSpPr>
              <p:cNvPr id="5549" name="Google Shape;5549;p9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0" name="Google Shape;5550;p90"/>
              <p:cNvGrpSpPr/>
              <p:nvPr/>
            </p:nvGrpSpPr>
            <p:grpSpPr>
              <a:xfrm>
                <a:off x="7287122" y="2063892"/>
                <a:ext cx="1151753" cy="73428"/>
                <a:chOff x="7287122" y="2063892"/>
                <a:chExt cx="1151753" cy="73428"/>
              </a:xfrm>
            </p:grpSpPr>
            <p:sp>
              <p:nvSpPr>
                <p:cNvPr id="5551" name="Google Shape;5551;p9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52" name="Google Shape;5552;p9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553" name="Google Shape;5553;p90"/>
            <p:cNvGrpSpPr/>
            <p:nvPr/>
          </p:nvGrpSpPr>
          <p:grpSpPr>
            <a:xfrm>
              <a:off x="7287122" y="1712201"/>
              <a:ext cx="1219403" cy="246767"/>
              <a:chOff x="7287122" y="1712201"/>
              <a:chExt cx="1219403" cy="246767"/>
            </a:xfrm>
          </p:grpSpPr>
          <p:sp>
            <p:nvSpPr>
              <p:cNvPr id="5554" name="Google Shape;5554;p9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5" name="Google Shape;5555;p90"/>
              <p:cNvGrpSpPr/>
              <p:nvPr/>
            </p:nvGrpSpPr>
            <p:grpSpPr>
              <a:xfrm>
                <a:off x="7287122" y="1842861"/>
                <a:ext cx="1005303" cy="73419"/>
                <a:chOff x="7287122" y="1842861"/>
                <a:chExt cx="1005303" cy="73419"/>
              </a:xfrm>
            </p:grpSpPr>
            <p:sp>
              <p:nvSpPr>
                <p:cNvPr id="5556" name="Google Shape;5556;p9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57" name="Google Shape;5557;p9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558" name="Google Shape;5558;p90"/>
            <p:cNvGrpSpPr/>
            <p:nvPr/>
          </p:nvGrpSpPr>
          <p:grpSpPr>
            <a:xfrm>
              <a:off x="7287122" y="1447520"/>
              <a:ext cx="1219403" cy="286667"/>
              <a:chOff x="7287122" y="1447520"/>
              <a:chExt cx="1219403" cy="286667"/>
            </a:xfrm>
          </p:grpSpPr>
          <p:sp>
            <p:nvSpPr>
              <p:cNvPr id="5559" name="Google Shape;5559;p9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0" name="Google Shape;5560;p90"/>
              <p:cNvGrpSpPr/>
              <p:nvPr/>
            </p:nvGrpSpPr>
            <p:grpSpPr>
              <a:xfrm>
                <a:off x="7287122" y="1581977"/>
                <a:ext cx="852803" cy="73428"/>
                <a:chOff x="7287122" y="1581977"/>
                <a:chExt cx="852803" cy="73428"/>
              </a:xfrm>
            </p:grpSpPr>
            <p:sp>
              <p:nvSpPr>
                <p:cNvPr id="5561" name="Google Shape;5561;p9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62" name="Google Shape;5562;p9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563" name="Google Shape;5563;p90"/>
            <p:cNvGrpSpPr/>
            <p:nvPr/>
          </p:nvGrpSpPr>
          <p:grpSpPr>
            <a:xfrm>
              <a:off x="7287122" y="1165658"/>
              <a:ext cx="1219403" cy="344253"/>
              <a:chOff x="7287122" y="1165658"/>
              <a:chExt cx="1219403" cy="344253"/>
            </a:xfrm>
          </p:grpSpPr>
          <p:sp>
            <p:nvSpPr>
              <p:cNvPr id="5564" name="Google Shape;5564;p9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5" name="Google Shape;5565;p90"/>
              <p:cNvGrpSpPr/>
              <p:nvPr/>
            </p:nvGrpSpPr>
            <p:grpSpPr>
              <a:xfrm>
                <a:off x="7287122" y="1341025"/>
                <a:ext cx="695703" cy="73419"/>
                <a:chOff x="7287122" y="1341025"/>
                <a:chExt cx="695703" cy="73419"/>
              </a:xfrm>
            </p:grpSpPr>
            <p:sp>
              <p:nvSpPr>
                <p:cNvPr id="5566" name="Google Shape;5566;p9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67" name="Google Shape;5567;p9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568" name="Google Shape;5568;p90"/>
          <p:cNvGrpSpPr/>
          <p:nvPr/>
        </p:nvGrpSpPr>
        <p:grpSpPr>
          <a:xfrm>
            <a:off x="5802676" y="1185224"/>
            <a:ext cx="1397729" cy="1098540"/>
            <a:chOff x="5900602" y="1193063"/>
            <a:chExt cx="1299851" cy="1021707"/>
          </a:xfrm>
        </p:grpSpPr>
        <p:grpSp>
          <p:nvGrpSpPr>
            <p:cNvPr id="5569" name="Google Shape;5569;p90"/>
            <p:cNvGrpSpPr/>
            <p:nvPr/>
          </p:nvGrpSpPr>
          <p:grpSpPr>
            <a:xfrm>
              <a:off x="6520337" y="1193063"/>
              <a:ext cx="341815" cy="799959"/>
              <a:chOff x="6520337" y="1193063"/>
              <a:chExt cx="341815" cy="799959"/>
            </a:xfrm>
          </p:grpSpPr>
          <p:grpSp>
            <p:nvGrpSpPr>
              <p:cNvPr id="5570" name="Google Shape;5570;p90"/>
              <p:cNvGrpSpPr/>
              <p:nvPr/>
            </p:nvGrpSpPr>
            <p:grpSpPr>
              <a:xfrm>
                <a:off x="6520337" y="1589527"/>
                <a:ext cx="213950" cy="403494"/>
                <a:chOff x="6520337" y="1589527"/>
                <a:chExt cx="213950" cy="403494"/>
              </a:xfrm>
            </p:grpSpPr>
            <p:sp>
              <p:nvSpPr>
                <p:cNvPr id="5571" name="Google Shape;5571;p9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9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90"/>
              <p:cNvGrpSpPr/>
              <p:nvPr/>
            </p:nvGrpSpPr>
            <p:grpSpPr>
              <a:xfrm>
                <a:off x="6577204" y="1193063"/>
                <a:ext cx="284947" cy="464512"/>
                <a:chOff x="6577204" y="1193063"/>
                <a:chExt cx="284947" cy="464512"/>
              </a:xfrm>
            </p:grpSpPr>
            <p:sp>
              <p:nvSpPr>
                <p:cNvPr id="5574" name="Google Shape;5574;p9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75" name="Google Shape;5575;p9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576" name="Google Shape;5576;p90"/>
            <p:cNvGrpSpPr/>
            <p:nvPr/>
          </p:nvGrpSpPr>
          <p:grpSpPr>
            <a:xfrm>
              <a:off x="6238903" y="1193063"/>
              <a:ext cx="300475" cy="900152"/>
              <a:chOff x="6238903" y="1193063"/>
              <a:chExt cx="300475" cy="900152"/>
            </a:xfrm>
          </p:grpSpPr>
          <p:grpSp>
            <p:nvGrpSpPr>
              <p:cNvPr id="5577" name="Google Shape;5577;p90"/>
              <p:cNvGrpSpPr/>
              <p:nvPr/>
            </p:nvGrpSpPr>
            <p:grpSpPr>
              <a:xfrm>
                <a:off x="6290865" y="1489315"/>
                <a:ext cx="248514" cy="603900"/>
                <a:chOff x="6290865" y="1489315"/>
                <a:chExt cx="248514" cy="603900"/>
              </a:xfrm>
            </p:grpSpPr>
            <p:sp>
              <p:nvSpPr>
                <p:cNvPr id="5578" name="Google Shape;5578;p9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9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90"/>
              <p:cNvGrpSpPr/>
              <p:nvPr/>
            </p:nvGrpSpPr>
            <p:grpSpPr>
              <a:xfrm>
                <a:off x="6238903" y="1193063"/>
                <a:ext cx="284947" cy="333087"/>
                <a:chOff x="6238903" y="1193063"/>
                <a:chExt cx="284947" cy="333087"/>
              </a:xfrm>
            </p:grpSpPr>
            <p:sp>
              <p:nvSpPr>
                <p:cNvPr id="5581" name="Google Shape;5581;p9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82" name="Google Shape;5582;p9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583" name="Google Shape;5583;p90"/>
            <p:cNvGrpSpPr/>
            <p:nvPr/>
          </p:nvGrpSpPr>
          <p:grpSpPr>
            <a:xfrm>
              <a:off x="5900602" y="1193063"/>
              <a:ext cx="444345" cy="1021707"/>
              <a:chOff x="5900602" y="1193063"/>
              <a:chExt cx="444345" cy="1021707"/>
            </a:xfrm>
          </p:grpSpPr>
          <p:grpSp>
            <p:nvGrpSpPr>
              <p:cNvPr id="5584" name="Google Shape;5584;p90"/>
              <p:cNvGrpSpPr/>
              <p:nvPr/>
            </p:nvGrpSpPr>
            <p:grpSpPr>
              <a:xfrm>
                <a:off x="6046501" y="1367785"/>
                <a:ext cx="298446" cy="846986"/>
                <a:chOff x="6046501" y="1367785"/>
                <a:chExt cx="298446" cy="846986"/>
              </a:xfrm>
            </p:grpSpPr>
            <p:sp>
              <p:nvSpPr>
                <p:cNvPr id="5585" name="Google Shape;5585;p9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9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90"/>
              <p:cNvGrpSpPr/>
              <p:nvPr/>
            </p:nvGrpSpPr>
            <p:grpSpPr>
              <a:xfrm>
                <a:off x="5900602" y="1193063"/>
                <a:ext cx="284947" cy="182312"/>
                <a:chOff x="5900602" y="1193063"/>
                <a:chExt cx="284947" cy="182312"/>
              </a:xfrm>
            </p:grpSpPr>
            <p:sp>
              <p:nvSpPr>
                <p:cNvPr id="5588" name="Google Shape;5588;p9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89" name="Google Shape;5589;p9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590" name="Google Shape;5590;p90"/>
            <p:cNvGrpSpPr/>
            <p:nvPr/>
          </p:nvGrpSpPr>
          <p:grpSpPr>
            <a:xfrm>
              <a:off x="6738300" y="1193063"/>
              <a:ext cx="462153" cy="707634"/>
              <a:chOff x="6738300" y="1193063"/>
              <a:chExt cx="462153" cy="707634"/>
            </a:xfrm>
          </p:grpSpPr>
          <p:grpSp>
            <p:nvGrpSpPr>
              <p:cNvPr id="5591" name="Google Shape;5591;p90"/>
              <p:cNvGrpSpPr/>
              <p:nvPr/>
            </p:nvGrpSpPr>
            <p:grpSpPr>
              <a:xfrm>
                <a:off x="6915505" y="1193063"/>
                <a:ext cx="284947" cy="597387"/>
                <a:chOff x="6915505" y="1193063"/>
                <a:chExt cx="284947" cy="597387"/>
              </a:xfrm>
            </p:grpSpPr>
            <p:sp>
              <p:nvSpPr>
                <p:cNvPr id="5592" name="Google Shape;5592;p9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3" name="Google Shape;5593;p9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594" name="Google Shape;5594;p90"/>
              <p:cNvGrpSpPr/>
              <p:nvPr/>
            </p:nvGrpSpPr>
            <p:grpSpPr>
              <a:xfrm>
                <a:off x="6738300" y="1684725"/>
                <a:ext cx="230066" cy="215971"/>
                <a:chOff x="6738300" y="1684725"/>
                <a:chExt cx="230066" cy="215971"/>
              </a:xfrm>
            </p:grpSpPr>
            <p:sp>
              <p:nvSpPr>
                <p:cNvPr id="5595" name="Google Shape;5595;p9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9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00" name="Shape 5600"/>
        <p:cNvGrpSpPr/>
        <p:nvPr/>
      </p:nvGrpSpPr>
      <p:grpSpPr>
        <a:xfrm>
          <a:off x="0" y="0"/>
          <a:ext cx="0" cy="0"/>
          <a:chOff x="0" y="0"/>
          <a:chExt cx="0" cy="0"/>
        </a:xfrm>
      </p:grpSpPr>
      <p:sp>
        <p:nvSpPr>
          <p:cNvPr id="5601" name="Google Shape;5601;p9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602" name="Google Shape;5602;p91"/>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603" name="Google Shape;5603;p91"/>
          <p:cNvGrpSpPr/>
          <p:nvPr/>
        </p:nvGrpSpPr>
        <p:grpSpPr>
          <a:xfrm>
            <a:off x="1267741" y="2287103"/>
            <a:ext cx="298169" cy="339253"/>
            <a:chOff x="1529350" y="258825"/>
            <a:chExt cx="423475" cy="481825"/>
          </a:xfrm>
        </p:grpSpPr>
        <p:sp>
          <p:nvSpPr>
            <p:cNvPr id="5604" name="Google Shape;5604;p9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9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6" name="Google Shape;5606;p91"/>
          <p:cNvGrpSpPr/>
          <p:nvPr/>
        </p:nvGrpSpPr>
        <p:grpSpPr>
          <a:xfrm>
            <a:off x="1660716" y="2367273"/>
            <a:ext cx="340890" cy="178912"/>
            <a:chOff x="2084325" y="363300"/>
            <a:chExt cx="484150" cy="254100"/>
          </a:xfrm>
        </p:grpSpPr>
        <p:sp>
          <p:nvSpPr>
            <p:cNvPr id="5607" name="Google Shape;5607;p9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9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9" name="Google Shape;5609;p91"/>
          <p:cNvGrpSpPr/>
          <p:nvPr/>
        </p:nvGrpSpPr>
        <p:grpSpPr>
          <a:xfrm>
            <a:off x="2110011" y="2287102"/>
            <a:ext cx="298169" cy="339253"/>
            <a:chOff x="2707500" y="249400"/>
            <a:chExt cx="423475" cy="481825"/>
          </a:xfrm>
        </p:grpSpPr>
        <p:sp>
          <p:nvSpPr>
            <p:cNvPr id="5610" name="Google Shape;5610;p9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9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2" name="Google Shape;5612;p91"/>
          <p:cNvGrpSpPr/>
          <p:nvPr/>
        </p:nvGrpSpPr>
        <p:grpSpPr>
          <a:xfrm>
            <a:off x="2912712" y="2287349"/>
            <a:ext cx="352349" cy="338760"/>
            <a:chOff x="3854700" y="249750"/>
            <a:chExt cx="500425" cy="481125"/>
          </a:xfrm>
        </p:grpSpPr>
        <p:sp>
          <p:nvSpPr>
            <p:cNvPr id="5613" name="Google Shape;5613;p9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4" name="Google Shape;5614;p9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9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9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9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9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9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9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1" name="Google Shape;5621;p91"/>
          <p:cNvGrpSpPr/>
          <p:nvPr/>
        </p:nvGrpSpPr>
        <p:grpSpPr>
          <a:xfrm>
            <a:off x="3330701" y="2287349"/>
            <a:ext cx="352349" cy="338760"/>
            <a:chOff x="4447550" y="249750"/>
            <a:chExt cx="500425" cy="481125"/>
          </a:xfrm>
        </p:grpSpPr>
        <p:sp>
          <p:nvSpPr>
            <p:cNvPr id="5622" name="Google Shape;5622;p9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9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4" name="Google Shape;5624;p91"/>
          <p:cNvGrpSpPr/>
          <p:nvPr/>
        </p:nvGrpSpPr>
        <p:grpSpPr>
          <a:xfrm>
            <a:off x="3759902" y="2287102"/>
            <a:ext cx="339253" cy="339253"/>
            <a:chOff x="5049725" y="249400"/>
            <a:chExt cx="481825" cy="481825"/>
          </a:xfrm>
        </p:grpSpPr>
        <p:sp>
          <p:nvSpPr>
            <p:cNvPr id="5625" name="Google Shape;5625;p9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9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7" name="Google Shape;5627;p91"/>
          <p:cNvGrpSpPr/>
          <p:nvPr/>
        </p:nvGrpSpPr>
        <p:grpSpPr>
          <a:xfrm>
            <a:off x="4173843" y="2287102"/>
            <a:ext cx="339253" cy="339253"/>
            <a:chOff x="5660400" y="238125"/>
            <a:chExt cx="481825" cy="481825"/>
          </a:xfrm>
        </p:grpSpPr>
        <p:sp>
          <p:nvSpPr>
            <p:cNvPr id="5628" name="Google Shape;5628;p9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9" name="Google Shape;5629;p9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0" name="Google Shape;5630;p91"/>
          <p:cNvGrpSpPr/>
          <p:nvPr/>
        </p:nvGrpSpPr>
        <p:grpSpPr>
          <a:xfrm>
            <a:off x="4590529" y="2287102"/>
            <a:ext cx="339253" cy="339253"/>
            <a:chOff x="6235400" y="249400"/>
            <a:chExt cx="481825" cy="481825"/>
          </a:xfrm>
        </p:grpSpPr>
        <p:sp>
          <p:nvSpPr>
            <p:cNvPr id="5631" name="Google Shape;5631;p9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9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9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9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9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36" name="Google Shape;5636;p91"/>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37" name="Google Shape;5637;p91"/>
          <p:cNvGrpSpPr/>
          <p:nvPr/>
        </p:nvGrpSpPr>
        <p:grpSpPr>
          <a:xfrm>
            <a:off x="1660875" y="2711232"/>
            <a:ext cx="340573" cy="339271"/>
            <a:chOff x="2085450" y="842250"/>
            <a:chExt cx="483700" cy="481850"/>
          </a:xfrm>
        </p:grpSpPr>
        <p:sp>
          <p:nvSpPr>
            <p:cNvPr id="5638" name="Google Shape;5638;p9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9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9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1" name="Google Shape;5641;p91"/>
          <p:cNvGrpSpPr/>
          <p:nvPr/>
        </p:nvGrpSpPr>
        <p:grpSpPr>
          <a:xfrm>
            <a:off x="2089443" y="2711241"/>
            <a:ext cx="339306" cy="339253"/>
            <a:chOff x="2685825" y="840375"/>
            <a:chExt cx="481900" cy="481825"/>
          </a:xfrm>
        </p:grpSpPr>
        <p:sp>
          <p:nvSpPr>
            <p:cNvPr id="5642" name="Google Shape;5642;p9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9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4" name="Google Shape;5644;p91"/>
          <p:cNvGrpSpPr/>
          <p:nvPr/>
        </p:nvGrpSpPr>
        <p:grpSpPr>
          <a:xfrm>
            <a:off x="2501104" y="2710924"/>
            <a:ext cx="350431" cy="339887"/>
            <a:chOff x="3270675" y="841800"/>
            <a:chExt cx="497700" cy="482725"/>
          </a:xfrm>
        </p:grpSpPr>
        <p:sp>
          <p:nvSpPr>
            <p:cNvPr id="5645" name="Google Shape;5645;p9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9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9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48" name="Google Shape;5648;p91"/>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49" name="Google Shape;5649;p91"/>
          <p:cNvGrpSpPr/>
          <p:nvPr/>
        </p:nvGrpSpPr>
        <p:grpSpPr>
          <a:xfrm>
            <a:off x="3337249" y="2731783"/>
            <a:ext cx="339253" cy="298169"/>
            <a:chOff x="4467200" y="877100"/>
            <a:chExt cx="481825" cy="423475"/>
          </a:xfrm>
        </p:grpSpPr>
        <p:sp>
          <p:nvSpPr>
            <p:cNvPr id="5650" name="Google Shape;5650;p9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9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9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9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4" name="Google Shape;5654;p91"/>
          <p:cNvGrpSpPr/>
          <p:nvPr/>
        </p:nvGrpSpPr>
        <p:grpSpPr>
          <a:xfrm>
            <a:off x="3752140" y="2711232"/>
            <a:ext cx="354778" cy="339271"/>
            <a:chOff x="5045500" y="842250"/>
            <a:chExt cx="503875" cy="481850"/>
          </a:xfrm>
        </p:grpSpPr>
        <p:sp>
          <p:nvSpPr>
            <p:cNvPr id="5655" name="Google Shape;5655;p9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9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7" name="Google Shape;5657;p91"/>
          <p:cNvGrpSpPr/>
          <p:nvPr/>
        </p:nvGrpSpPr>
        <p:grpSpPr>
          <a:xfrm>
            <a:off x="2523626" y="2287428"/>
            <a:ext cx="305386" cy="338602"/>
            <a:chOff x="3300325" y="249875"/>
            <a:chExt cx="433725" cy="480900"/>
          </a:xfrm>
        </p:grpSpPr>
        <p:sp>
          <p:nvSpPr>
            <p:cNvPr id="5658" name="Google Shape;5658;p9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9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9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9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9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9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4" name="Google Shape;5664;p91"/>
          <p:cNvGrpSpPr/>
          <p:nvPr/>
        </p:nvGrpSpPr>
        <p:grpSpPr>
          <a:xfrm>
            <a:off x="4174987" y="2737451"/>
            <a:ext cx="336965" cy="286833"/>
            <a:chOff x="5645200" y="879425"/>
            <a:chExt cx="478575" cy="407375"/>
          </a:xfrm>
        </p:grpSpPr>
        <p:sp>
          <p:nvSpPr>
            <p:cNvPr id="5665" name="Google Shape;5665;p9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9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7" name="Google Shape;5667;p9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9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9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9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1" name="Google Shape;5671;p91"/>
          <p:cNvGrpSpPr/>
          <p:nvPr/>
        </p:nvGrpSpPr>
        <p:grpSpPr>
          <a:xfrm>
            <a:off x="4611062" y="2711241"/>
            <a:ext cx="298186" cy="339253"/>
            <a:chOff x="6264525" y="842250"/>
            <a:chExt cx="423500" cy="481825"/>
          </a:xfrm>
        </p:grpSpPr>
        <p:sp>
          <p:nvSpPr>
            <p:cNvPr id="5672" name="Google Shape;5672;p9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3" name="Google Shape;5673;p9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9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9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6" name="Google Shape;5676;p9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9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9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9" name="Google Shape;5679;p91"/>
          <p:cNvGrpSpPr/>
          <p:nvPr/>
        </p:nvGrpSpPr>
        <p:grpSpPr>
          <a:xfrm>
            <a:off x="829350" y="3125895"/>
            <a:ext cx="339253" cy="339253"/>
            <a:chOff x="900750" y="1436075"/>
            <a:chExt cx="481825" cy="481825"/>
          </a:xfrm>
        </p:grpSpPr>
        <p:sp>
          <p:nvSpPr>
            <p:cNvPr id="5680" name="Google Shape;5680;p9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9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2" name="Google Shape;5682;p9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9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4" name="Google Shape;5684;p91"/>
          <p:cNvGrpSpPr/>
          <p:nvPr/>
        </p:nvGrpSpPr>
        <p:grpSpPr>
          <a:xfrm>
            <a:off x="1247198" y="3186183"/>
            <a:ext cx="339253" cy="218676"/>
            <a:chOff x="1492675" y="1520750"/>
            <a:chExt cx="481825" cy="310575"/>
          </a:xfrm>
        </p:grpSpPr>
        <p:sp>
          <p:nvSpPr>
            <p:cNvPr id="5685" name="Google Shape;5685;p9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9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7" name="Google Shape;5687;p91"/>
          <p:cNvGrpSpPr/>
          <p:nvPr/>
        </p:nvGrpSpPr>
        <p:grpSpPr>
          <a:xfrm>
            <a:off x="1654995" y="3125877"/>
            <a:ext cx="352332" cy="339288"/>
            <a:chOff x="2071000" y="1435025"/>
            <a:chExt cx="500400" cy="481875"/>
          </a:xfrm>
        </p:grpSpPr>
        <p:sp>
          <p:nvSpPr>
            <p:cNvPr id="5688" name="Google Shape;5688;p9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9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9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1" name="Google Shape;5691;p91"/>
          <p:cNvGrpSpPr/>
          <p:nvPr/>
        </p:nvGrpSpPr>
        <p:grpSpPr>
          <a:xfrm>
            <a:off x="828875" y="2731810"/>
            <a:ext cx="340204" cy="298116"/>
            <a:chOff x="899850" y="871450"/>
            <a:chExt cx="483175" cy="423400"/>
          </a:xfrm>
        </p:grpSpPr>
        <p:sp>
          <p:nvSpPr>
            <p:cNvPr id="5692" name="Google Shape;5692;p9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9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4" name="Google Shape;5694;p9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9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6" name="Google Shape;5696;p91"/>
          <p:cNvGrpSpPr/>
          <p:nvPr/>
        </p:nvGrpSpPr>
        <p:grpSpPr>
          <a:xfrm>
            <a:off x="2083159" y="3146709"/>
            <a:ext cx="351874" cy="297623"/>
            <a:chOff x="2678350" y="1464650"/>
            <a:chExt cx="499750" cy="422700"/>
          </a:xfrm>
        </p:grpSpPr>
        <p:sp>
          <p:nvSpPr>
            <p:cNvPr id="5697" name="Google Shape;5697;p9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9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9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0" name="Google Shape;5700;p91"/>
          <p:cNvGrpSpPr/>
          <p:nvPr/>
        </p:nvGrpSpPr>
        <p:grpSpPr>
          <a:xfrm>
            <a:off x="2506692" y="3125895"/>
            <a:ext cx="339253" cy="339253"/>
            <a:chOff x="3271200" y="1435075"/>
            <a:chExt cx="481825" cy="481825"/>
          </a:xfrm>
        </p:grpSpPr>
        <p:sp>
          <p:nvSpPr>
            <p:cNvPr id="5701" name="Google Shape;5701;p9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9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3" name="Google Shape;5703;p91"/>
          <p:cNvGrpSpPr/>
          <p:nvPr/>
        </p:nvGrpSpPr>
        <p:grpSpPr>
          <a:xfrm>
            <a:off x="2917165" y="3125877"/>
            <a:ext cx="343442" cy="339288"/>
            <a:chOff x="3858100" y="1435075"/>
            <a:chExt cx="487775" cy="481875"/>
          </a:xfrm>
        </p:grpSpPr>
        <p:sp>
          <p:nvSpPr>
            <p:cNvPr id="5704" name="Google Shape;5704;p9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9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9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9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9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9" name="Google Shape;5709;p91"/>
          <p:cNvGrpSpPr/>
          <p:nvPr/>
        </p:nvGrpSpPr>
        <p:grpSpPr>
          <a:xfrm>
            <a:off x="3337249" y="3125895"/>
            <a:ext cx="339253" cy="339253"/>
            <a:chOff x="4456875" y="1435075"/>
            <a:chExt cx="481825" cy="481825"/>
          </a:xfrm>
        </p:grpSpPr>
        <p:sp>
          <p:nvSpPr>
            <p:cNvPr id="5710" name="Google Shape;5710;p9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9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9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9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9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5" name="Google Shape;5715;p9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6" name="Google Shape;5716;p9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7" name="Google Shape;5717;p9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8" name="Google Shape;5718;p9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9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9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1" name="Google Shape;5721;p9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9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3" name="Google Shape;5723;p9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4" name="Google Shape;5724;p9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9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9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9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9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9" name="Google Shape;5729;p91"/>
          <p:cNvGrpSpPr/>
          <p:nvPr/>
        </p:nvGrpSpPr>
        <p:grpSpPr>
          <a:xfrm>
            <a:off x="3758239" y="3125886"/>
            <a:ext cx="342580" cy="339271"/>
            <a:chOff x="5049725" y="1435050"/>
            <a:chExt cx="486550" cy="481850"/>
          </a:xfrm>
        </p:grpSpPr>
        <p:sp>
          <p:nvSpPr>
            <p:cNvPr id="5730" name="Google Shape;5730;p9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1" name="Google Shape;5731;p9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9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9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4" name="Google Shape;5734;p91"/>
          <p:cNvGrpSpPr/>
          <p:nvPr/>
        </p:nvGrpSpPr>
        <p:grpSpPr>
          <a:xfrm>
            <a:off x="4173790" y="3125895"/>
            <a:ext cx="339359" cy="339253"/>
            <a:chOff x="5642475" y="1435075"/>
            <a:chExt cx="481975" cy="481825"/>
          </a:xfrm>
        </p:grpSpPr>
        <p:sp>
          <p:nvSpPr>
            <p:cNvPr id="5735" name="Google Shape;5735;p9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9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7" name="Google Shape;5737;p9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8" name="Google Shape;5738;p91"/>
          <p:cNvGrpSpPr/>
          <p:nvPr/>
        </p:nvGrpSpPr>
        <p:grpSpPr>
          <a:xfrm>
            <a:off x="1661509" y="3559347"/>
            <a:ext cx="339306" cy="298186"/>
            <a:chOff x="2085450" y="2057100"/>
            <a:chExt cx="481900" cy="423500"/>
          </a:xfrm>
        </p:grpSpPr>
        <p:sp>
          <p:nvSpPr>
            <p:cNvPr id="5739" name="Google Shape;5739;p9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9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9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2" name="Google Shape;5742;p91"/>
          <p:cNvGrpSpPr/>
          <p:nvPr/>
        </p:nvGrpSpPr>
        <p:grpSpPr>
          <a:xfrm>
            <a:off x="2089442" y="3582592"/>
            <a:ext cx="339306" cy="251698"/>
            <a:chOff x="2678275" y="2090100"/>
            <a:chExt cx="481900" cy="357475"/>
          </a:xfrm>
        </p:grpSpPr>
        <p:sp>
          <p:nvSpPr>
            <p:cNvPr id="5743" name="Google Shape;5743;p9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9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9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9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9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8" name="Google Shape;5748;p91"/>
          <p:cNvGrpSpPr/>
          <p:nvPr/>
        </p:nvGrpSpPr>
        <p:grpSpPr>
          <a:xfrm>
            <a:off x="2566646" y="3594790"/>
            <a:ext cx="219345" cy="227301"/>
            <a:chOff x="3357325" y="2093500"/>
            <a:chExt cx="311525" cy="322825"/>
          </a:xfrm>
        </p:grpSpPr>
        <p:sp>
          <p:nvSpPr>
            <p:cNvPr id="5749" name="Google Shape;5749;p9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9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9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52" name="Google Shape;5752;p91"/>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53" name="Google Shape;5753;p91"/>
          <p:cNvGrpSpPr/>
          <p:nvPr/>
        </p:nvGrpSpPr>
        <p:grpSpPr>
          <a:xfrm>
            <a:off x="3360836" y="3538814"/>
            <a:ext cx="292078" cy="339253"/>
            <a:chOff x="4492800" y="2027925"/>
            <a:chExt cx="414825" cy="481825"/>
          </a:xfrm>
        </p:grpSpPr>
        <p:sp>
          <p:nvSpPr>
            <p:cNvPr id="5754" name="Google Shape;5754;p9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9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6" name="Google Shape;5756;p91"/>
          <p:cNvGrpSpPr/>
          <p:nvPr/>
        </p:nvGrpSpPr>
        <p:grpSpPr>
          <a:xfrm>
            <a:off x="3759928" y="3538805"/>
            <a:ext cx="339200" cy="339271"/>
            <a:chOff x="5049725" y="2027900"/>
            <a:chExt cx="481750" cy="481850"/>
          </a:xfrm>
        </p:grpSpPr>
        <p:sp>
          <p:nvSpPr>
            <p:cNvPr id="5757" name="Google Shape;5757;p9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9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9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9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9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2" name="Google Shape;5762;p9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9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9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5" name="Google Shape;5765;p91"/>
          <p:cNvGrpSpPr/>
          <p:nvPr/>
        </p:nvGrpSpPr>
        <p:grpSpPr>
          <a:xfrm>
            <a:off x="4233524" y="3538893"/>
            <a:ext cx="219890" cy="339095"/>
            <a:chOff x="5726350" y="2028150"/>
            <a:chExt cx="312300" cy="481600"/>
          </a:xfrm>
        </p:grpSpPr>
        <p:sp>
          <p:nvSpPr>
            <p:cNvPr id="5766" name="Google Shape;5766;p9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9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9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9" name="Google Shape;5769;p91"/>
          <p:cNvGrpSpPr/>
          <p:nvPr/>
        </p:nvGrpSpPr>
        <p:grpSpPr>
          <a:xfrm>
            <a:off x="4593715" y="3542000"/>
            <a:ext cx="332881" cy="332881"/>
            <a:chOff x="6239925" y="2032450"/>
            <a:chExt cx="472775" cy="472775"/>
          </a:xfrm>
        </p:grpSpPr>
        <p:sp>
          <p:nvSpPr>
            <p:cNvPr id="5770" name="Google Shape;5770;p9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9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2" name="Google Shape;5772;p91"/>
          <p:cNvGrpSpPr/>
          <p:nvPr/>
        </p:nvGrpSpPr>
        <p:grpSpPr>
          <a:xfrm>
            <a:off x="5042807" y="2364092"/>
            <a:ext cx="334641" cy="185425"/>
            <a:chOff x="903075" y="2730000"/>
            <a:chExt cx="475275" cy="263350"/>
          </a:xfrm>
        </p:grpSpPr>
        <p:sp>
          <p:nvSpPr>
            <p:cNvPr id="5773" name="Google Shape;5773;p9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9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9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6" name="Google Shape;5776;p91"/>
          <p:cNvGrpSpPr/>
          <p:nvPr/>
        </p:nvGrpSpPr>
        <p:grpSpPr>
          <a:xfrm>
            <a:off x="1247198" y="3538814"/>
            <a:ext cx="339253" cy="339253"/>
            <a:chOff x="1492675" y="2027925"/>
            <a:chExt cx="481825" cy="481825"/>
          </a:xfrm>
        </p:grpSpPr>
        <p:sp>
          <p:nvSpPr>
            <p:cNvPr id="5777" name="Google Shape;5777;p9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9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9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9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9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2" name="Google Shape;5782;p91"/>
          <p:cNvGrpSpPr/>
          <p:nvPr/>
        </p:nvGrpSpPr>
        <p:grpSpPr>
          <a:xfrm>
            <a:off x="829359" y="2307635"/>
            <a:ext cx="339235" cy="298186"/>
            <a:chOff x="898875" y="244725"/>
            <a:chExt cx="481800" cy="423500"/>
          </a:xfrm>
        </p:grpSpPr>
        <p:sp>
          <p:nvSpPr>
            <p:cNvPr id="5783" name="Google Shape;5783;p9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9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9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9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7" name="Google Shape;5787;p9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9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9" name="Google Shape;5789;p91"/>
          <p:cNvGrpSpPr/>
          <p:nvPr/>
        </p:nvGrpSpPr>
        <p:grpSpPr>
          <a:xfrm>
            <a:off x="5473575" y="2287178"/>
            <a:ext cx="339253" cy="339253"/>
            <a:chOff x="1492675" y="2620775"/>
            <a:chExt cx="481825" cy="481825"/>
          </a:xfrm>
        </p:grpSpPr>
        <p:sp>
          <p:nvSpPr>
            <p:cNvPr id="5790" name="Google Shape;5790;p9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1" name="Google Shape;5791;p9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92" name="Google Shape;5792;p91"/>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93" name="Google Shape;5793;p91"/>
          <p:cNvGrpSpPr/>
          <p:nvPr/>
        </p:nvGrpSpPr>
        <p:grpSpPr>
          <a:xfrm>
            <a:off x="6297328" y="2303161"/>
            <a:ext cx="333585" cy="307287"/>
            <a:chOff x="2682350" y="2643425"/>
            <a:chExt cx="473775" cy="436425"/>
          </a:xfrm>
        </p:grpSpPr>
        <p:sp>
          <p:nvSpPr>
            <p:cNvPr id="5794" name="Google Shape;5794;p9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9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6" name="Google Shape;5796;p9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7" name="Google Shape;5797;p9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9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9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9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1" name="Google Shape;5801;p91"/>
          <p:cNvGrpSpPr/>
          <p:nvPr/>
        </p:nvGrpSpPr>
        <p:grpSpPr>
          <a:xfrm>
            <a:off x="6762818" y="2287178"/>
            <a:ext cx="238531" cy="339253"/>
            <a:chOff x="3342725" y="2620775"/>
            <a:chExt cx="338775" cy="481825"/>
          </a:xfrm>
        </p:grpSpPr>
        <p:sp>
          <p:nvSpPr>
            <p:cNvPr id="5802" name="Google Shape;5802;p9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3" name="Google Shape;5803;p9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9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5" name="Google Shape;5805;p91"/>
          <p:cNvGrpSpPr/>
          <p:nvPr/>
        </p:nvGrpSpPr>
        <p:grpSpPr>
          <a:xfrm>
            <a:off x="7156568" y="2287178"/>
            <a:ext cx="278296" cy="339253"/>
            <a:chOff x="3907325" y="2620775"/>
            <a:chExt cx="395250" cy="481825"/>
          </a:xfrm>
        </p:grpSpPr>
        <p:sp>
          <p:nvSpPr>
            <p:cNvPr id="5806" name="Google Shape;5806;p9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9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9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9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0" name="Google Shape;5810;p91"/>
          <p:cNvGrpSpPr/>
          <p:nvPr/>
        </p:nvGrpSpPr>
        <p:grpSpPr>
          <a:xfrm>
            <a:off x="7974679" y="2297783"/>
            <a:ext cx="339253" cy="318042"/>
            <a:chOff x="5049725" y="2635825"/>
            <a:chExt cx="481825" cy="451700"/>
          </a:xfrm>
        </p:grpSpPr>
        <p:sp>
          <p:nvSpPr>
            <p:cNvPr id="5811" name="Google Shape;5811;p9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9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9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4" name="Google Shape;5814;p91"/>
          <p:cNvGrpSpPr/>
          <p:nvPr/>
        </p:nvGrpSpPr>
        <p:grpSpPr>
          <a:xfrm>
            <a:off x="2375386" y="3952243"/>
            <a:ext cx="338566" cy="338373"/>
            <a:chOff x="5643000" y="2621375"/>
            <a:chExt cx="480850" cy="480575"/>
          </a:xfrm>
        </p:grpSpPr>
        <p:sp>
          <p:nvSpPr>
            <p:cNvPr id="5815" name="Google Shape;5815;p9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9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9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9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9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9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1" name="Google Shape;5821;p9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2" name="Google Shape;5822;p91"/>
          <p:cNvGrpSpPr/>
          <p:nvPr/>
        </p:nvGrpSpPr>
        <p:grpSpPr>
          <a:xfrm>
            <a:off x="4192782" y="3951803"/>
            <a:ext cx="339359" cy="339253"/>
            <a:chOff x="6235250" y="2620775"/>
            <a:chExt cx="481975" cy="481825"/>
          </a:xfrm>
        </p:grpSpPr>
        <p:sp>
          <p:nvSpPr>
            <p:cNvPr id="5823" name="Google Shape;5823;p9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9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5" name="Google Shape;5825;p9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9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9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28" name="Google Shape;5828;p91"/>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29" name="Google Shape;5829;p91"/>
          <p:cNvGrpSpPr/>
          <p:nvPr/>
        </p:nvGrpSpPr>
        <p:grpSpPr>
          <a:xfrm>
            <a:off x="5472652" y="2711317"/>
            <a:ext cx="341101" cy="339253"/>
            <a:chOff x="1535000" y="3223325"/>
            <a:chExt cx="484450" cy="481825"/>
          </a:xfrm>
        </p:grpSpPr>
        <p:sp>
          <p:nvSpPr>
            <p:cNvPr id="5830" name="Google Shape;5830;p9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9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2" name="Google Shape;5832;p9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3" name="Google Shape;5833;p91"/>
          <p:cNvGrpSpPr/>
          <p:nvPr/>
        </p:nvGrpSpPr>
        <p:grpSpPr>
          <a:xfrm>
            <a:off x="5880219" y="2746618"/>
            <a:ext cx="339253" cy="268649"/>
            <a:chOff x="2085525" y="3263750"/>
            <a:chExt cx="481825" cy="381550"/>
          </a:xfrm>
        </p:grpSpPr>
        <p:sp>
          <p:nvSpPr>
            <p:cNvPr id="5834" name="Google Shape;5834;p9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9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36" name="Google Shape;5836;p91"/>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37" name="Google Shape;5837;p91"/>
          <p:cNvGrpSpPr/>
          <p:nvPr/>
        </p:nvGrpSpPr>
        <p:grpSpPr>
          <a:xfrm>
            <a:off x="6711982" y="2711308"/>
            <a:ext cx="340204" cy="339271"/>
            <a:chOff x="3270450" y="3213625"/>
            <a:chExt cx="483175" cy="481850"/>
          </a:xfrm>
        </p:grpSpPr>
        <p:sp>
          <p:nvSpPr>
            <p:cNvPr id="5838" name="Google Shape;5838;p9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9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0" name="Google Shape;5840;p91"/>
          <p:cNvGrpSpPr/>
          <p:nvPr/>
        </p:nvGrpSpPr>
        <p:grpSpPr>
          <a:xfrm>
            <a:off x="7211250" y="2711317"/>
            <a:ext cx="168931" cy="339253"/>
            <a:chOff x="3984950" y="3213600"/>
            <a:chExt cx="239925" cy="481825"/>
          </a:xfrm>
        </p:grpSpPr>
        <p:sp>
          <p:nvSpPr>
            <p:cNvPr id="5841" name="Google Shape;5841;p9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9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43" name="Google Shape;5843;p91"/>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91"/>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45" name="Google Shape;5845;p91"/>
          <p:cNvGrpSpPr/>
          <p:nvPr/>
        </p:nvGrpSpPr>
        <p:grpSpPr>
          <a:xfrm>
            <a:off x="1874281" y="3981487"/>
            <a:ext cx="355218" cy="279880"/>
            <a:chOff x="5629975" y="3255775"/>
            <a:chExt cx="504500" cy="397500"/>
          </a:xfrm>
        </p:grpSpPr>
        <p:sp>
          <p:nvSpPr>
            <p:cNvPr id="5846" name="Google Shape;5846;p9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9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9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9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9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1" name="Google Shape;5851;p91"/>
          <p:cNvGrpSpPr/>
          <p:nvPr/>
        </p:nvGrpSpPr>
        <p:grpSpPr>
          <a:xfrm>
            <a:off x="3755839" y="3981593"/>
            <a:ext cx="340256" cy="279669"/>
            <a:chOff x="6234950" y="3255925"/>
            <a:chExt cx="483250" cy="397200"/>
          </a:xfrm>
        </p:grpSpPr>
        <p:sp>
          <p:nvSpPr>
            <p:cNvPr id="5852" name="Google Shape;5852;p9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9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9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9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9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9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8" name="Google Shape;5858;p91"/>
          <p:cNvGrpSpPr/>
          <p:nvPr/>
        </p:nvGrpSpPr>
        <p:grpSpPr>
          <a:xfrm>
            <a:off x="5051107" y="3125970"/>
            <a:ext cx="318042" cy="339253"/>
            <a:chOff x="914900" y="3806450"/>
            <a:chExt cx="451700" cy="481825"/>
          </a:xfrm>
        </p:grpSpPr>
        <p:sp>
          <p:nvSpPr>
            <p:cNvPr id="5859" name="Google Shape;5859;p9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9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9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9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9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4" name="Google Shape;5864;p91"/>
          <p:cNvGrpSpPr/>
          <p:nvPr/>
        </p:nvGrpSpPr>
        <p:grpSpPr>
          <a:xfrm>
            <a:off x="5470028" y="3125785"/>
            <a:ext cx="346347" cy="339623"/>
            <a:chOff x="1490050" y="3805975"/>
            <a:chExt cx="491900" cy="482350"/>
          </a:xfrm>
        </p:grpSpPr>
        <p:sp>
          <p:nvSpPr>
            <p:cNvPr id="5865" name="Google Shape;5865;p9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6" name="Google Shape;5866;p9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9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9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9" name="Google Shape;5869;p91"/>
          <p:cNvGrpSpPr/>
          <p:nvPr/>
        </p:nvGrpSpPr>
        <p:grpSpPr>
          <a:xfrm>
            <a:off x="5893896" y="3125970"/>
            <a:ext cx="311899" cy="339253"/>
            <a:chOff x="2104275" y="3806450"/>
            <a:chExt cx="442975" cy="481825"/>
          </a:xfrm>
        </p:grpSpPr>
        <p:sp>
          <p:nvSpPr>
            <p:cNvPr id="5870" name="Google Shape;5870;p9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9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2" name="Google Shape;5872;p91"/>
          <p:cNvGrpSpPr/>
          <p:nvPr/>
        </p:nvGrpSpPr>
        <p:grpSpPr>
          <a:xfrm>
            <a:off x="6317413" y="3125970"/>
            <a:ext cx="293416" cy="339253"/>
            <a:chOff x="2710875" y="3806450"/>
            <a:chExt cx="416725" cy="481825"/>
          </a:xfrm>
        </p:grpSpPr>
        <p:sp>
          <p:nvSpPr>
            <p:cNvPr id="5873" name="Google Shape;5873;p9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9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5" name="Google Shape;5875;p91"/>
          <p:cNvGrpSpPr/>
          <p:nvPr/>
        </p:nvGrpSpPr>
        <p:grpSpPr>
          <a:xfrm>
            <a:off x="7147952" y="3126199"/>
            <a:ext cx="295528" cy="338795"/>
            <a:chOff x="3895050" y="3806775"/>
            <a:chExt cx="419725" cy="481175"/>
          </a:xfrm>
        </p:grpSpPr>
        <p:sp>
          <p:nvSpPr>
            <p:cNvPr id="5876" name="Google Shape;5876;p9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9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8" name="Google Shape;5878;p91"/>
          <p:cNvGrpSpPr/>
          <p:nvPr/>
        </p:nvGrpSpPr>
        <p:grpSpPr>
          <a:xfrm>
            <a:off x="7974679" y="3125970"/>
            <a:ext cx="339253" cy="339253"/>
            <a:chOff x="5049725" y="3806450"/>
            <a:chExt cx="481825" cy="481825"/>
          </a:xfrm>
        </p:grpSpPr>
        <p:sp>
          <p:nvSpPr>
            <p:cNvPr id="5879" name="Google Shape;5879;p9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9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9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2" name="Google Shape;5882;p91"/>
          <p:cNvGrpSpPr/>
          <p:nvPr/>
        </p:nvGrpSpPr>
        <p:grpSpPr>
          <a:xfrm>
            <a:off x="1461983" y="3951798"/>
            <a:ext cx="339253" cy="339253"/>
            <a:chOff x="5651375" y="3806450"/>
            <a:chExt cx="481825" cy="481825"/>
          </a:xfrm>
        </p:grpSpPr>
        <p:sp>
          <p:nvSpPr>
            <p:cNvPr id="5883" name="Google Shape;5883;p9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9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9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9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7" name="Google Shape;5887;p91"/>
          <p:cNvGrpSpPr/>
          <p:nvPr/>
        </p:nvGrpSpPr>
        <p:grpSpPr>
          <a:xfrm>
            <a:off x="3360663" y="3953787"/>
            <a:ext cx="298503" cy="335275"/>
            <a:chOff x="6264300" y="3809300"/>
            <a:chExt cx="423950" cy="476175"/>
          </a:xfrm>
        </p:grpSpPr>
        <p:sp>
          <p:nvSpPr>
            <p:cNvPr id="5888" name="Google Shape;5888;p9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9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9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1" name="Google Shape;5891;p91"/>
          <p:cNvGrpSpPr/>
          <p:nvPr/>
        </p:nvGrpSpPr>
        <p:grpSpPr>
          <a:xfrm>
            <a:off x="5039841" y="3538881"/>
            <a:ext cx="340573" cy="339271"/>
            <a:chOff x="898875" y="4399275"/>
            <a:chExt cx="483700" cy="481850"/>
          </a:xfrm>
        </p:grpSpPr>
        <p:sp>
          <p:nvSpPr>
            <p:cNvPr id="5892" name="Google Shape;5892;p9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91"/>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9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5" name="Google Shape;5895;p9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9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9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9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9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0" name="Google Shape;5900;p91"/>
          <p:cNvGrpSpPr/>
          <p:nvPr/>
        </p:nvGrpSpPr>
        <p:grpSpPr>
          <a:xfrm>
            <a:off x="5473575" y="3554133"/>
            <a:ext cx="339253" cy="308765"/>
            <a:chOff x="1492675" y="4420975"/>
            <a:chExt cx="481825" cy="438525"/>
          </a:xfrm>
        </p:grpSpPr>
        <p:sp>
          <p:nvSpPr>
            <p:cNvPr id="5901" name="Google Shape;5901;p9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9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9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9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9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6" name="Google Shape;5906;p91"/>
          <p:cNvGrpSpPr/>
          <p:nvPr/>
        </p:nvGrpSpPr>
        <p:grpSpPr>
          <a:xfrm>
            <a:off x="4588276" y="3125886"/>
            <a:ext cx="343759" cy="339271"/>
            <a:chOff x="6232000" y="1435050"/>
            <a:chExt cx="488225" cy="481850"/>
          </a:xfrm>
        </p:grpSpPr>
        <p:sp>
          <p:nvSpPr>
            <p:cNvPr id="5907" name="Google Shape;5907;p9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9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9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9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9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2" name="Google Shape;5912;p91"/>
          <p:cNvGrpSpPr/>
          <p:nvPr/>
        </p:nvGrpSpPr>
        <p:grpSpPr>
          <a:xfrm>
            <a:off x="849012" y="3539545"/>
            <a:ext cx="299929" cy="337792"/>
            <a:chOff x="924450" y="2028975"/>
            <a:chExt cx="425975" cy="479750"/>
          </a:xfrm>
        </p:grpSpPr>
        <p:sp>
          <p:nvSpPr>
            <p:cNvPr id="5913" name="Google Shape;5913;p9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4" name="Google Shape;5914;p9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9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6" name="Google Shape;5916;p91"/>
          <p:cNvGrpSpPr/>
          <p:nvPr/>
        </p:nvGrpSpPr>
        <p:grpSpPr>
          <a:xfrm>
            <a:off x="5878556" y="3539558"/>
            <a:ext cx="342580" cy="337915"/>
            <a:chOff x="2084100" y="4400250"/>
            <a:chExt cx="486550" cy="479925"/>
          </a:xfrm>
        </p:grpSpPr>
        <p:sp>
          <p:nvSpPr>
            <p:cNvPr id="5917" name="Google Shape;5917;p9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9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9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9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9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2" name="Google Shape;5922;p9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3" name="Google Shape;5923;p91"/>
          <p:cNvGrpSpPr/>
          <p:nvPr/>
        </p:nvGrpSpPr>
        <p:grpSpPr>
          <a:xfrm>
            <a:off x="6744555" y="3538881"/>
            <a:ext cx="275057" cy="339271"/>
            <a:chOff x="3330525" y="4399275"/>
            <a:chExt cx="390650" cy="481850"/>
          </a:xfrm>
        </p:grpSpPr>
        <p:sp>
          <p:nvSpPr>
            <p:cNvPr id="5924" name="Google Shape;5924;p9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9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9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9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9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9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0" name="Google Shape;5930;p9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1" name="Google Shape;5931;p91"/>
          <p:cNvGrpSpPr/>
          <p:nvPr/>
        </p:nvGrpSpPr>
        <p:grpSpPr>
          <a:xfrm>
            <a:off x="7169084" y="3538890"/>
            <a:ext cx="253265" cy="339253"/>
            <a:chOff x="3938800" y="4399275"/>
            <a:chExt cx="359700" cy="481825"/>
          </a:xfrm>
        </p:grpSpPr>
        <p:sp>
          <p:nvSpPr>
            <p:cNvPr id="5932" name="Google Shape;5932;p9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9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4" name="Google Shape;5934;p9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5" name="Google Shape;5935;p9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9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7" name="Google Shape;5937;p91"/>
          <p:cNvGrpSpPr/>
          <p:nvPr/>
        </p:nvGrpSpPr>
        <p:grpSpPr>
          <a:xfrm>
            <a:off x="7639862" y="3538890"/>
            <a:ext cx="159039" cy="339253"/>
            <a:chOff x="4584850" y="4399275"/>
            <a:chExt cx="225875" cy="481825"/>
          </a:xfrm>
        </p:grpSpPr>
        <p:sp>
          <p:nvSpPr>
            <p:cNvPr id="5938" name="Google Shape;5938;p9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9" name="Google Shape;5939;p9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0" name="Google Shape;5940;p91"/>
          <p:cNvGrpSpPr/>
          <p:nvPr/>
        </p:nvGrpSpPr>
        <p:grpSpPr>
          <a:xfrm>
            <a:off x="6712457" y="3166412"/>
            <a:ext cx="339253" cy="258369"/>
            <a:chOff x="3271200" y="3863875"/>
            <a:chExt cx="481825" cy="366950"/>
          </a:xfrm>
        </p:grpSpPr>
        <p:sp>
          <p:nvSpPr>
            <p:cNvPr id="5941" name="Google Shape;5941;p9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2" name="Google Shape;5942;p9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43" name="Google Shape;5943;p91"/>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44" name="Google Shape;5944;p91"/>
          <p:cNvGrpSpPr/>
          <p:nvPr/>
        </p:nvGrpSpPr>
        <p:grpSpPr>
          <a:xfrm>
            <a:off x="1049680" y="3951795"/>
            <a:ext cx="339253" cy="339253"/>
            <a:chOff x="5642550" y="4399275"/>
            <a:chExt cx="481825" cy="481825"/>
          </a:xfrm>
        </p:grpSpPr>
        <p:sp>
          <p:nvSpPr>
            <p:cNvPr id="5945" name="Google Shape;5945;p9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9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7" name="Google Shape;5947;p91"/>
          <p:cNvGrpSpPr/>
          <p:nvPr/>
        </p:nvGrpSpPr>
        <p:grpSpPr>
          <a:xfrm>
            <a:off x="2859815" y="3963703"/>
            <a:ext cx="363316" cy="315437"/>
            <a:chOff x="6218300" y="4416175"/>
            <a:chExt cx="516000" cy="448000"/>
          </a:xfrm>
        </p:grpSpPr>
        <p:sp>
          <p:nvSpPr>
            <p:cNvPr id="5948" name="Google Shape;5948;p9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9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9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1" name="Google Shape;5951;p91"/>
          <p:cNvGrpSpPr/>
          <p:nvPr/>
        </p:nvGrpSpPr>
        <p:grpSpPr>
          <a:xfrm>
            <a:off x="5918879" y="3951792"/>
            <a:ext cx="339253" cy="339253"/>
            <a:chOff x="899850" y="4992125"/>
            <a:chExt cx="481825" cy="481825"/>
          </a:xfrm>
        </p:grpSpPr>
        <p:sp>
          <p:nvSpPr>
            <p:cNvPr id="5952" name="Google Shape;5952;p9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9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9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5" name="Google Shape;5955;p91"/>
          <p:cNvGrpSpPr/>
          <p:nvPr/>
        </p:nvGrpSpPr>
        <p:grpSpPr>
          <a:xfrm>
            <a:off x="5461708" y="3951792"/>
            <a:ext cx="339253" cy="339253"/>
            <a:chOff x="1492675" y="4992125"/>
            <a:chExt cx="481825" cy="481825"/>
          </a:xfrm>
        </p:grpSpPr>
        <p:sp>
          <p:nvSpPr>
            <p:cNvPr id="5956" name="Google Shape;5956;p9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9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8" name="Google Shape;5958;p91"/>
          <p:cNvGrpSpPr/>
          <p:nvPr/>
        </p:nvGrpSpPr>
        <p:grpSpPr>
          <a:xfrm>
            <a:off x="5004462" y="3951792"/>
            <a:ext cx="339253" cy="339253"/>
            <a:chOff x="2085525" y="4992125"/>
            <a:chExt cx="481825" cy="481825"/>
          </a:xfrm>
        </p:grpSpPr>
        <p:sp>
          <p:nvSpPr>
            <p:cNvPr id="5959" name="Google Shape;5959;p9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9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1" name="Google Shape;5961;p91"/>
          <p:cNvGrpSpPr/>
          <p:nvPr/>
        </p:nvGrpSpPr>
        <p:grpSpPr>
          <a:xfrm>
            <a:off x="6833221" y="3951792"/>
            <a:ext cx="339253" cy="339253"/>
            <a:chOff x="2678350" y="4992125"/>
            <a:chExt cx="481825" cy="481825"/>
          </a:xfrm>
        </p:grpSpPr>
        <p:sp>
          <p:nvSpPr>
            <p:cNvPr id="5962" name="Google Shape;5962;p9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9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9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5" name="Google Shape;5965;p91"/>
          <p:cNvGrpSpPr/>
          <p:nvPr/>
        </p:nvGrpSpPr>
        <p:grpSpPr>
          <a:xfrm>
            <a:off x="4628816" y="3951792"/>
            <a:ext cx="339253" cy="339253"/>
            <a:chOff x="3271200" y="4992125"/>
            <a:chExt cx="481825" cy="481825"/>
          </a:xfrm>
        </p:grpSpPr>
        <p:sp>
          <p:nvSpPr>
            <p:cNvPr id="5966" name="Google Shape;5966;p9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7" name="Google Shape;5967;p9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8" name="Google Shape;5968;p9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9" name="Google Shape;5969;p91"/>
          <p:cNvGrpSpPr/>
          <p:nvPr/>
        </p:nvGrpSpPr>
        <p:grpSpPr>
          <a:xfrm>
            <a:off x="7290263" y="3952822"/>
            <a:ext cx="339411" cy="337193"/>
            <a:chOff x="3863900" y="4993625"/>
            <a:chExt cx="482050" cy="478900"/>
          </a:xfrm>
        </p:grpSpPr>
        <p:sp>
          <p:nvSpPr>
            <p:cNvPr id="5970" name="Google Shape;5970;p91"/>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91"/>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91"/>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91"/>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4" name="Google Shape;5974;p91"/>
          <p:cNvGrpSpPr/>
          <p:nvPr/>
        </p:nvGrpSpPr>
        <p:grpSpPr>
          <a:xfrm>
            <a:off x="7747437" y="3952822"/>
            <a:ext cx="339411" cy="337193"/>
            <a:chOff x="4456725" y="4993625"/>
            <a:chExt cx="482050" cy="478900"/>
          </a:xfrm>
        </p:grpSpPr>
        <p:sp>
          <p:nvSpPr>
            <p:cNvPr id="5975" name="Google Shape;5975;p91"/>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91"/>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91"/>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91"/>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9" name="Google Shape;5979;p91"/>
          <p:cNvGrpSpPr/>
          <p:nvPr/>
        </p:nvGrpSpPr>
        <p:grpSpPr>
          <a:xfrm>
            <a:off x="7549755" y="2297783"/>
            <a:ext cx="339253" cy="318042"/>
            <a:chOff x="4456875" y="2635825"/>
            <a:chExt cx="481825" cy="451700"/>
          </a:xfrm>
        </p:grpSpPr>
        <p:sp>
          <p:nvSpPr>
            <p:cNvPr id="5980" name="Google Shape;5980;p9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9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9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9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9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9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6" name="Google Shape;5986;p91"/>
          <p:cNvGrpSpPr/>
          <p:nvPr/>
        </p:nvGrpSpPr>
        <p:grpSpPr>
          <a:xfrm>
            <a:off x="6376030" y="3952813"/>
            <a:ext cx="339411" cy="337211"/>
            <a:chOff x="5049575" y="4993600"/>
            <a:chExt cx="482050" cy="478925"/>
          </a:xfrm>
        </p:grpSpPr>
        <p:sp>
          <p:nvSpPr>
            <p:cNvPr id="5987" name="Google Shape;5987;p9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9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9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0" name="Google Shape;5990;p9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1" name="Google Shape;5991;p91"/>
          <p:cNvGrpSpPr/>
          <p:nvPr/>
        </p:nvGrpSpPr>
        <p:grpSpPr>
          <a:xfrm>
            <a:off x="7551234" y="3125979"/>
            <a:ext cx="336296" cy="339235"/>
            <a:chOff x="4464775" y="3806475"/>
            <a:chExt cx="477625" cy="481800"/>
          </a:xfrm>
        </p:grpSpPr>
        <p:sp>
          <p:nvSpPr>
            <p:cNvPr id="5992" name="Google Shape;5992;p9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9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9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9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9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9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8" name="Google Shape;5998;p91"/>
          <p:cNvGrpSpPr/>
          <p:nvPr/>
        </p:nvGrpSpPr>
        <p:grpSpPr>
          <a:xfrm>
            <a:off x="6315036" y="3538907"/>
            <a:ext cx="298169" cy="339218"/>
            <a:chOff x="2707950" y="4399325"/>
            <a:chExt cx="423475" cy="481775"/>
          </a:xfrm>
        </p:grpSpPr>
        <p:sp>
          <p:nvSpPr>
            <p:cNvPr id="5999" name="Google Shape;5999;p9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9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9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9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9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4" name="Google Shape;6004;p9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9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9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9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9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9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9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14" name="Shape 6014"/>
        <p:cNvGrpSpPr/>
        <p:nvPr/>
      </p:nvGrpSpPr>
      <p:grpSpPr>
        <a:xfrm>
          <a:off x="0" y="0"/>
          <a:ext cx="0" cy="0"/>
          <a:chOff x="0" y="0"/>
          <a:chExt cx="0" cy="0"/>
        </a:xfrm>
      </p:grpSpPr>
      <p:sp>
        <p:nvSpPr>
          <p:cNvPr id="6015" name="Google Shape;6015;p92"/>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16" name="Google Shape;6016;p92"/>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017" name="Google Shape;6017;p92"/>
          <p:cNvGrpSpPr/>
          <p:nvPr/>
        </p:nvGrpSpPr>
        <p:grpSpPr>
          <a:xfrm>
            <a:off x="876361" y="1533504"/>
            <a:ext cx="322099" cy="370529"/>
            <a:chOff x="-42971725" y="3217825"/>
            <a:chExt cx="275675" cy="317125"/>
          </a:xfrm>
        </p:grpSpPr>
        <p:sp>
          <p:nvSpPr>
            <p:cNvPr id="6018" name="Google Shape;6018;p9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9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9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92"/>
          <p:cNvGrpSpPr/>
          <p:nvPr/>
        </p:nvGrpSpPr>
        <p:grpSpPr>
          <a:xfrm>
            <a:off x="848276" y="2002160"/>
            <a:ext cx="378270" cy="337551"/>
            <a:chOff x="-42996150" y="3612600"/>
            <a:chExt cx="323750" cy="288900"/>
          </a:xfrm>
        </p:grpSpPr>
        <p:sp>
          <p:nvSpPr>
            <p:cNvPr id="6022" name="Google Shape;6022;p9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9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9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92"/>
          <p:cNvGrpSpPr/>
          <p:nvPr/>
        </p:nvGrpSpPr>
        <p:grpSpPr>
          <a:xfrm>
            <a:off x="851036" y="2411530"/>
            <a:ext cx="372749" cy="370909"/>
            <a:chOff x="-42994575" y="3950300"/>
            <a:chExt cx="319025" cy="317450"/>
          </a:xfrm>
        </p:grpSpPr>
        <p:sp>
          <p:nvSpPr>
            <p:cNvPr id="6026" name="Google Shape;6026;p9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9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9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92"/>
          <p:cNvGrpSpPr/>
          <p:nvPr/>
        </p:nvGrpSpPr>
        <p:grpSpPr>
          <a:xfrm>
            <a:off x="3004431" y="1558362"/>
            <a:ext cx="371785" cy="370879"/>
            <a:chOff x="-41111350" y="3239100"/>
            <a:chExt cx="318200" cy="317425"/>
          </a:xfrm>
        </p:grpSpPr>
        <p:sp>
          <p:nvSpPr>
            <p:cNvPr id="6030" name="Google Shape;6030;p9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9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9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9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4" name="Google Shape;6034;p92"/>
          <p:cNvGrpSpPr/>
          <p:nvPr/>
        </p:nvGrpSpPr>
        <p:grpSpPr>
          <a:xfrm>
            <a:off x="3000751" y="1993894"/>
            <a:ext cx="379146" cy="370967"/>
            <a:chOff x="-41117650" y="3605525"/>
            <a:chExt cx="324500" cy="317500"/>
          </a:xfrm>
        </p:grpSpPr>
        <p:sp>
          <p:nvSpPr>
            <p:cNvPr id="6035" name="Google Shape;6035;p9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9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9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8" name="Google Shape;6038;p92"/>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9" name="Google Shape;6039;p92"/>
          <p:cNvGrpSpPr/>
          <p:nvPr/>
        </p:nvGrpSpPr>
        <p:grpSpPr>
          <a:xfrm>
            <a:off x="1827005" y="2885417"/>
            <a:ext cx="216271" cy="371814"/>
            <a:chOff x="-39205300" y="3220175"/>
            <a:chExt cx="185100" cy="318225"/>
          </a:xfrm>
        </p:grpSpPr>
        <p:sp>
          <p:nvSpPr>
            <p:cNvPr id="6040" name="Google Shape;6040;p9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9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92"/>
          <p:cNvGrpSpPr/>
          <p:nvPr/>
        </p:nvGrpSpPr>
        <p:grpSpPr>
          <a:xfrm>
            <a:off x="1792533" y="3345488"/>
            <a:ext cx="300016" cy="369273"/>
            <a:chOff x="-39248625" y="3588600"/>
            <a:chExt cx="256775" cy="316050"/>
          </a:xfrm>
        </p:grpSpPr>
        <p:sp>
          <p:nvSpPr>
            <p:cNvPr id="6043" name="Google Shape;6043;p9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9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5" name="Google Shape;6045;p92"/>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92"/>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7" name="Google Shape;6047;p92"/>
          <p:cNvGrpSpPr/>
          <p:nvPr/>
        </p:nvGrpSpPr>
        <p:grpSpPr>
          <a:xfrm>
            <a:off x="1243246" y="1533504"/>
            <a:ext cx="429504" cy="370879"/>
            <a:chOff x="-42651700" y="3217825"/>
            <a:chExt cx="367600" cy="317425"/>
          </a:xfrm>
        </p:grpSpPr>
        <p:sp>
          <p:nvSpPr>
            <p:cNvPr id="6048" name="Google Shape;6048;p9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9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9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9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92"/>
          <p:cNvGrpSpPr/>
          <p:nvPr/>
        </p:nvGrpSpPr>
        <p:grpSpPr>
          <a:xfrm>
            <a:off x="1278678" y="1973154"/>
            <a:ext cx="358640" cy="363226"/>
            <a:chOff x="-42617300" y="3587775"/>
            <a:chExt cx="306950" cy="310875"/>
          </a:xfrm>
        </p:grpSpPr>
        <p:sp>
          <p:nvSpPr>
            <p:cNvPr id="6053" name="Google Shape;6053;p9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9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5" name="Google Shape;6055;p92"/>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6" name="Google Shape;6056;p92"/>
          <p:cNvGrpSpPr/>
          <p:nvPr/>
        </p:nvGrpSpPr>
        <p:grpSpPr>
          <a:xfrm>
            <a:off x="3450506" y="1557895"/>
            <a:ext cx="376926" cy="370324"/>
            <a:chOff x="-40748275" y="3238700"/>
            <a:chExt cx="322600" cy="316950"/>
          </a:xfrm>
        </p:grpSpPr>
        <p:sp>
          <p:nvSpPr>
            <p:cNvPr id="6057" name="Google Shape;6057;p9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9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9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9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9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9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92"/>
          <p:cNvGrpSpPr/>
          <p:nvPr/>
        </p:nvGrpSpPr>
        <p:grpSpPr>
          <a:xfrm>
            <a:off x="3453062" y="2025879"/>
            <a:ext cx="371814" cy="338690"/>
            <a:chOff x="-40745125" y="3632900"/>
            <a:chExt cx="318225" cy="289875"/>
          </a:xfrm>
        </p:grpSpPr>
        <p:sp>
          <p:nvSpPr>
            <p:cNvPr id="6064" name="Google Shape;6064;p9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9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9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9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9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9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9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92"/>
          <p:cNvGrpSpPr/>
          <p:nvPr/>
        </p:nvGrpSpPr>
        <p:grpSpPr>
          <a:xfrm>
            <a:off x="3457209" y="2437089"/>
            <a:ext cx="363518" cy="370178"/>
            <a:chOff x="-40742750" y="3972175"/>
            <a:chExt cx="311125" cy="316825"/>
          </a:xfrm>
        </p:grpSpPr>
        <p:sp>
          <p:nvSpPr>
            <p:cNvPr id="6072" name="Google Shape;6072;p9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9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92"/>
          <p:cNvGrpSpPr/>
          <p:nvPr/>
        </p:nvGrpSpPr>
        <p:grpSpPr>
          <a:xfrm>
            <a:off x="2239871" y="2887257"/>
            <a:ext cx="266892" cy="369974"/>
            <a:chOff x="-38860325" y="3221750"/>
            <a:chExt cx="228425" cy="316650"/>
          </a:xfrm>
        </p:grpSpPr>
        <p:sp>
          <p:nvSpPr>
            <p:cNvPr id="6075" name="Google Shape;6075;p9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9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9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9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92"/>
          <p:cNvGrpSpPr/>
          <p:nvPr/>
        </p:nvGrpSpPr>
        <p:grpSpPr>
          <a:xfrm>
            <a:off x="2190678" y="3349314"/>
            <a:ext cx="380081" cy="367111"/>
            <a:chOff x="-38905225" y="3591875"/>
            <a:chExt cx="325300" cy="314200"/>
          </a:xfrm>
        </p:grpSpPr>
        <p:sp>
          <p:nvSpPr>
            <p:cNvPr id="6080" name="Google Shape;6080;p9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9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9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3" name="Google Shape;6083;p92"/>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4" name="Google Shape;6084;p92"/>
          <p:cNvGrpSpPr/>
          <p:nvPr/>
        </p:nvGrpSpPr>
        <p:grpSpPr>
          <a:xfrm>
            <a:off x="3997427" y="3334394"/>
            <a:ext cx="290815" cy="369740"/>
            <a:chOff x="-37370925" y="3579105"/>
            <a:chExt cx="248900" cy="316450"/>
          </a:xfrm>
        </p:grpSpPr>
        <p:sp>
          <p:nvSpPr>
            <p:cNvPr id="6085" name="Google Shape;6085;p9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9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7" name="Google Shape;6087;p92"/>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92"/>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9" name="Google Shape;6089;p92"/>
          <p:cNvGrpSpPr/>
          <p:nvPr/>
        </p:nvGrpSpPr>
        <p:grpSpPr>
          <a:xfrm>
            <a:off x="1690803" y="2412465"/>
            <a:ext cx="371814" cy="369974"/>
            <a:chOff x="-42259725" y="3951100"/>
            <a:chExt cx="318225" cy="316650"/>
          </a:xfrm>
        </p:grpSpPr>
        <p:sp>
          <p:nvSpPr>
            <p:cNvPr id="6090" name="Google Shape;6090;p9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9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92"/>
          <p:cNvGrpSpPr/>
          <p:nvPr/>
        </p:nvGrpSpPr>
        <p:grpSpPr>
          <a:xfrm>
            <a:off x="3889164" y="1591486"/>
            <a:ext cx="370879" cy="337755"/>
            <a:chOff x="-40378075" y="3267450"/>
            <a:chExt cx="317425" cy="289075"/>
          </a:xfrm>
        </p:grpSpPr>
        <p:sp>
          <p:nvSpPr>
            <p:cNvPr id="6093" name="Google Shape;6093;p9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9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9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9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92"/>
          <p:cNvGrpSpPr/>
          <p:nvPr/>
        </p:nvGrpSpPr>
        <p:grpSpPr>
          <a:xfrm>
            <a:off x="3892830" y="1992754"/>
            <a:ext cx="363548" cy="369974"/>
            <a:chOff x="-40372575" y="3604550"/>
            <a:chExt cx="311150" cy="316650"/>
          </a:xfrm>
        </p:grpSpPr>
        <p:sp>
          <p:nvSpPr>
            <p:cNvPr id="6098" name="Google Shape;6098;p9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9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9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1" name="Google Shape;6101;p92"/>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2" name="Google Shape;6102;p92"/>
          <p:cNvGrpSpPr/>
          <p:nvPr/>
        </p:nvGrpSpPr>
        <p:grpSpPr>
          <a:xfrm>
            <a:off x="2616780" y="2885417"/>
            <a:ext cx="399038" cy="372165"/>
            <a:chOff x="-38542250" y="3220175"/>
            <a:chExt cx="341525" cy="318525"/>
          </a:xfrm>
        </p:grpSpPr>
        <p:sp>
          <p:nvSpPr>
            <p:cNvPr id="6103" name="Google Shape;6103;p9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9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9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92"/>
          <p:cNvGrpSpPr/>
          <p:nvPr/>
        </p:nvGrpSpPr>
        <p:grpSpPr>
          <a:xfrm>
            <a:off x="2638712" y="3344787"/>
            <a:ext cx="369974" cy="369068"/>
            <a:chOff x="-38537400" y="3588000"/>
            <a:chExt cx="316650" cy="315875"/>
          </a:xfrm>
        </p:grpSpPr>
        <p:sp>
          <p:nvSpPr>
            <p:cNvPr id="6107" name="Google Shape;6107;p9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9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9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9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92"/>
          <p:cNvGrpSpPr/>
          <p:nvPr/>
        </p:nvGrpSpPr>
        <p:grpSpPr>
          <a:xfrm>
            <a:off x="2637792" y="3802316"/>
            <a:ext cx="371814" cy="369974"/>
            <a:chOff x="-38538975" y="3954250"/>
            <a:chExt cx="318225" cy="316650"/>
          </a:xfrm>
        </p:grpSpPr>
        <p:sp>
          <p:nvSpPr>
            <p:cNvPr id="6112" name="Google Shape;6112;p9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9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92"/>
          <p:cNvGrpSpPr/>
          <p:nvPr/>
        </p:nvGrpSpPr>
        <p:grpSpPr>
          <a:xfrm>
            <a:off x="3955104" y="3797243"/>
            <a:ext cx="375465" cy="371814"/>
            <a:chOff x="-37385100" y="3949908"/>
            <a:chExt cx="321350" cy="318225"/>
          </a:xfrm>
        </p:grpSpPr>
        <p:sp>
          <p:nvSpPr>
            <p:cNvPr id="6115" name="Google Shape;6115;p9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9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92"/>
          <p:cNvGrpSpPr/>
          <p:nvPr/>
        </p:nvGrpSpPr>
        <p:grpSpPr>
          <a:xfrm>
            <a:off x="2130763" y="1532803"/>
            <a:ext cx="370909" cy="370675"/>
            <a:chOff x="-41895050" y="3217225"/>
            <a:chExt cx="317450" cy="317250"/>
          </a:xfrm>
        </p:grpSpPr>
        <p:sp>
          <p:nvSpPr>
            <p:cNvPr id="6118" name="Google Shape;6118;p9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9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9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9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9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92"/>
          <p:cNvGrpSpPr/>
          <p:nvPr/>
        </p:nvGrpSpPr>
        <p:grpSpPr>
          <a:xfrm>
            <a:off x="2130310" y="1969737"/>
            <a:ext cx="371814" cy="369974"/>
            <a:chOff x="-41893475" y="3584850"/>
            <a:chExt cx="318225" cy="316650"/>
          </a:xfrm>
        </p:grpSpPr>
        <p:sp>
          <p:nvSpPr>
            <p:cNvPr id="6124" name="Google Shape;6124;p9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9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9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9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8" name="Google Shape;6128;p92"/>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92"/>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0" name="Google Shape;6130;p92"/>
          <p:cNvGrpSpPr/>
          <p:nvPr/>
        </p:nvGrpSpPr>
        <p:grpSpPr>
          <a:xfrm>
            <a:off x="900338" y="3365029"/>
            <a:ext cx="337522" cy="370909"/>
            <a:chOff x="-39998250" y="3605325"/>
            <a:chExt cx="288875" cy="317450"/>
          </a:xfrm>
        </p:grpSpPr>
        <p:sp>
          <p:nvSpPr>
            <p:cNvPr id="6131" name="Google Shape;6131;p9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9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92"/>
          <p:cNvGrpSpPr/>
          <p:nvPr/>
        </p:nvGrpSpPr>
        <p:grpSpPr>
          <a:xfrm>
            <a:off x="884112" y="3823493"/>
            <a:ext cx="369974" cy="369945"/>
            <a:chOff x="-40011050" y="3972375"/>
            <a:chExt cx="316650" cy="316625"/>
          </a:xfrm>
        </p:grpSpPr>
        <p:sp>
          <p:nvSpPr>
            <p:cNvPr id="6134" name="Google Shape;6134;p9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9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92"/>
          <p:cNvGrpSpPr/>
          <p:nvPr/>
        </p:nvGrpSpPr>
        <p:grpSpPr>
          <a:xfrm>
            <a:off x="3116043" y="2888192"/>
            <a:ext cx="266921" cy="369039"/>
            <a:chOff x="-38129425" y="3222550"/>
            <a:chExt cx="228450" cy="315850"/>
          </a:xfrm>
        </p:grpSpPr>
        <p:sp>
          <p:nvSpPr>
            <p:cNvPr id="6137" name="Google Shape;6137;p9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9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92"/>
          <p:cNvGrpSpPr/>
          <p:nvPr/>
        </p:nvGrpSpPr>
        <p:grpSpPr>
          <a:xfrm>
            <a:off x="3071012" y="3344787"/>
            <a:ext cx="371785" cy="369974"/>
            <a:chOff x="-38172725" y="3588000"/>
            <a:chExt cx="318200" cy="316650"/>
          </a:xfrm>
        </p:grpSpPr>
        <p:sp>
          <p:nvSpPr>
            <p:cNvPr id="6140" name="Google Shape;6140;p9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9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9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9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9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9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9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9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92"/>
          <p:cNvGrpSpPr/>
          <p:nvPr/>
        </p:nvGrpSpPr>
        <p:grpSpPr>
          <a:xfrm>
            <a:off x="3146914" y="3803222"/>
            <a:ext cx="219981" cy="369974"/>
            <a:chOff x="-38109725" y="3955025"/>
            <a:chExt cx="188275" cy="316650"/>
          </a:xfrm>
        </p:grpSpPr>
        <p:sp>
          <p:nvSpPr>
            <p:cNvPr id="6149" name="Google Shape;6149;p9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9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1" name="Google Shape;6151;p92"/>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2" name="Google Shape;6152;p92"/>
          <p:cNvGrpSpPr/>
          <p:nvPr/>
        </p:nvGrpSpPr>
        <p:grpSpPr>
          <a:xfrm>
            <a:off x="2562313" y="1534643"/>
            <a:ext cx="373654" cy="369068"/>
            <a:chOff x="-41530375" y="3218800"/>
            <a:chExt cx="319800" cy="315875"/>
          </a:xfrm>
        </p:grpSpPr>
        <p:sp>
          <p:nvSpPr>
            <p:cNvPr id="6153" name="Google Shape;6153;p9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9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92"/>
          <p:cNvGrpSpPr/>
          <p:nvPr/>
        </p:nvGrpSpPr>
        <p:grpSpPr>
          <a:xfrm>
            <a:off x="2564607" y="2049801"/>
            <a:ext cx="369068" cy="289004"/>
            <a:chOff x="-41526450" y="3653375"/>
            <a:chExt cx="315875" cy="247350"/>
          </a:xfrm>
        </p:grpSpPr>
        <p:sp>
          <p:nvSpPr>
            <p:cNvPr id="6156" name="Google Shape;6156;p9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9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92"/>
          <p:cNvGrpSpPr/>
          <p:nvPr/>
        </p:nvGrpSpPr>
        <p:grpSpPr>
          <a:xfrm>
            <a:off x="2565994" y="2412465"/>
            <a:ext cx="366293" cy="369974"/>
            <a:chOff x="-41526450" y="3951100"/>
            <a:chExt cx="313500" cy="316650"/>
          </a:xfrm>
        </p:grpSpPr>
        <p:sp>
          <p:nvSpPr>
            <p:cNvPr id="6159" name="Google Shape;6159;p9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9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9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2" name="Google Shape;6162;p92"/>
          <p:cNvGrpSpPr/>
          <p:nvPr/>
        </p:nvGrpSpPr>
        <p:grpSpPr>
          <a:xfrm>
            <a:off x="1331249" y="2906594"/>
            <a:ext cx="339595" cy="371814"/>
            <a:chOff x="-39625900" y="3238300"/>
            <a:chExt cx="290650" cy="318225"/>
          </a:xfrm>
        </p:grpSpPr>
        <p:sp>
          <p:nvSpPr>
            <p:cNvPr id="6163" name="Google Shape;6163;p9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9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5" name="Google Shape;6165;p92"/>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6" name="Google Shape;6166;p92"/>
          <p:cNvGrpSpPr/>
          <p:nvPr/>
        </p:nvGrpSpPr>
        <p:grpSpPr>
          <a:xfrm>
            <a:off x="1325300" y="3823055"/>
            <a:ext cx="366293" cy="370441"/>
            <a:chOff x="-39647175" y="3972000"/>
            <a:chExt cx="313500" cy="317050"/>
          </a:xfrm>
        </p:grpSpPr>
        <p:sp>
          <p:nvSpPr>
            <p:cNvPr id="6167" name="Google Shape;6167;p9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9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9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92"/>
          <p:cNvGrpSpPr/>
          <p:nvPr/>
        </p:nvGrpSpPr>
        <p:grpSpPr>
          <a:xfrm>
            <a:off x="3494427" y="2887053"/>
            <a:ext cx="375495" cy="370879"/>
            <a:chOff x="-37808850" y="3221575"/>
            <a:chExt cx="321375" cy="317425"/>
          </a:xfrm>
        </p:grpSpPr>
        <p:sp>
          <p:nvSpPr>
            <p:cNvPr id="6171" name="Google Shape;6171;p9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9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92"/>
          <p:cNvGrpSpPr/>
          <p:nvPr/>
        </p:nvGrpSpPr>
        <p:grpSpPr>
          <a:xfrm>
            <a:off x="3503201" y="3409084"/>
            <a:ext cx="372749" cy="241158"/>
            <a:chOff x="-37806500" y="3643030"/>
            <a:chExt cx="319025" cy="206400"/>
          </a:xfrm>
        </p:grpSpPr>
        <p:sp>
          <p:nvSpPr>
            <p:cNvPr id="6174" name="Google Shape;6174;p9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9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92"/>
          <p:cNvGrpSpPr/>
          <p:nvPr/>
        </p:nvGrpSpPr>
        <p:grpSpPr>
          <a:xfrm>
            <a:off x="3505508" y="3801381"/>
            <a:ext cx="368134" cy="371814"/>
            <a:chOff x="-37804925" y="3953450"/>
            <a:chExt cx="315075" cy="318225"/>
          </a:xfrm>
        </p:grpSpPr>
        <p:sp>
          <p:nvSpPr>
            <p:cNvPr id="6177" name="Google Shape;6177;p9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9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9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0" name="Google Shape;6180;p92"/>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1" name="Google Shape;6181;p92"/>
          <p:cNvGrpSpPr/>
          <p:nvPr/>
        </p:nvGrpSpPr>
        <p:grpSpPr>
          <a:xfrm>
            <a:off x="4860977" y="1553988"/>
            <a:ext cx="355663" cy="308725"/>
            <a:chOff x="-28462125" y="3199700"/>
            <a:chExt cx="298550" cy="259150"/>
          </a:xfrm>
        </p:grpSpPr>
        <p:sp>
          <p:nvSpPr>
            <p:cNvPr id="6182" name="Google Shape;6182;p9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9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9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92"/>
          <p:cNvGrpSpPr/>
          <p:nvPr/>
        </p:nvGrpSpPr>
        <p:grpSpPr>
          <a:xfrm>
            <a:off x="4861930" y="1988678"/>
            <a:ext cx="353757" cy="352833"/>
            <a:chOff x="-28461325" y="3545475"/>
            <a:chExt cx="296950" cy="296175"/>
          </a:xfrm>
        </p:grpSpPr>
        <p:sp>
          <p:nvSpPr>
            <p:cNvPr id="6186" name="Google Shape;6186;p9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9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9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9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9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9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92"/>
          <p:cNvGrpSpPr/>
          <p:nvPr/>
        </p:nvGrpSpPr>
        <p:grpSpPr>
          <a:xfrm>
            <a:off x="4858162" y="2438722"/>
            <a:ext cx="361292" cy="352803"/>
            <a:chOff x="-28463700" y="3914875"/>
            <a:chExt cx="303275" cy="296150"/>
          </a:xfrm>
        </p:grpSpPr>
        <p:sp>
          <p:nvSpPr>
            <p:cNvPr id="6193" name="Google Shape;6193;p9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9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92"/>
          <p:cNvGrpSpPr/>
          <p:nvPr/>
        </p:nvGrpSpPr>
        <p:grpSpPr>
          <a:xfrm>
            <a:off x="7092947" y="1594805"/>
            <a:ext cx="351880" cy="227092"/>
            <a:chOff x="-26573400" y="3224125"/>
            <a:chExt cx="295375" cy="190625"/>
          </a:xfrm>
        </p:grpSpPr>
        <p:sp>
          <p:nvSpPr>
            <p:cNvPr id="6196" name="Google Shape;6196;p9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9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92"/>
          <p:cNvGrpSpPr/>
          <p:nvPr/>
        </p:nvGrpSpPr>
        <p:grpSpPr>
          <a:xfrm>
            <a:off x="7092947" y="1989140"/>
            <a:ext cx="351880" cy="351910"/>
            <a:chOff x="-26573400" y="3546250"/>
            <a:chExt cx="295375" cy="295400"/>
          </a:xfrm>
        </p:grpSpPr>
        <p:sp>
          <p:nvSpPr>
            <p:cNvPr id="6199" name="Google Shape;6199;p9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9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9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9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9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92"/>
          <p:cNvGrpSpPr/>
          <p:nvPr/>
        </p:nvGrpSpPr>
        <p:grpSpPr>
          <a:xfrm>
            <a:off x="7081228" y="2439049"/>
            <a:ext cx="375319" cy="352148"/>
            <a:chOff x="-26583625" y="3917025"/>
            <a:chExt cx="315050" cy="295600"/>
          </a:xfrm>
        </p:grpSpPr>
        <p:sp>
          <p:nvSpPr>
            <p:cNvPr id="6205" name="Google Shape;6205;p9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9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9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9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9" name="Google Shape;6209;p92"/>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0" name="Google Shape;6210;p92"/>
          <p:cNvGrpSpPr/>
          <p:nvPr/>
        </p:nvGrpSpPr>
        <p:grpSpPr>
          <a:xfrm>
            <a:off x="5779742" y="3398079"/>
            <a:ext cx="289039" cy="352833"/>
            <a:chOff x="-24694925" y="3518700"/>
            <a:chExt cx="242625" cy="296175"/>
          </a:xfrm>
        </p:grpSpPr>
        <p:sp>
          <p:nvSpPr>
            <p:cNvPr id="6211" name="Google Shape;6211;p9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9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9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9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92"/>
          <p:cNvGrpSpPr/>
          <p:nvPr/>
        </p:nvGrpSpPr>
        <p:grpSpPr>
          <a:xfrm>
            <a:off x="5779280" y="3848107"/>
            <a:ext cx="289962" cy="352833"/>
            <a:chOff x="-24709100" y="3888875"/>
            <a:chExt cx="243400" cy="296175"/>
          </a:xfrm>
        </p:grpSpPr>
        <p:sp>
          <p:nvSpPr>
            <p:cNvPr id="6216" name="Google Shape;6216;p9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9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9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92"/>
          <p:cNvGrpSpPr/>
          <p:nvPr/>
        </p:nvGrpSpPr>
        <p:grpSpPr>
          <a:xfrm>
            <a:off x="7979280" y="2920770"/>
            <a:ext cx="356556" cy="349557"/>
            <a:chOff x="-22863675" y="3131775"/>
            <a:chExt cx="299300" cy="293425"/>
          </a:xfrm>
        </p:grpSpPr>
        <p:sp>
          <p:nvSpPr>
            <p:cNvPr id="6220" name="Google Shape;6220;p9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9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9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3" name="Google Shape;6223;p92"/>
          <p:cNvGrpSpPr/>
          <p:nvPr/>
        </p:nvGrpSpPr>
        <p:grpSpPr>
          <a:xfrm>
            <a:off x="5322144" y="1531949"/>
            <a:ext cx="310602" cy="352803"/>
            <a:chOff x="-28069875" y="3175300"/>
            <a:chExt cx="260725" cy="296150"/>
          </a:xfrm>
        </p:grpSpPr>
        <p:sp>
          <p:nvSpPr>
            <p:cNvPr id="6224" name="Google Shape;6224;p9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9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9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9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9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9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9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9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9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3" name="Google Shape;6233;p92"/>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4" name="Google Shape;6234;p92"/>
          <p:cNvGrpSpPr/>
          <p:nvPr/>
        </p:nvGrpSpPr>
        <p:grpSpPr>
          <a:xfrm>
            <a:off x="5363423" y="2439183"/>
            <a:ext cx="228045" cy="351880"/>
            <a:chOff x="-28032075" y="3916450"/>
            <a:chExt cx="191425" cy="295375"/>
          </a:xfrm>
        </p:grpSpPr>
        <p:sp>
          <p:nvSpPr>
            <p:cNvPr id="6235" name="Google Shape;6235;p9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9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9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92"/>
          <p:cNvGrpSpPr/>
          <p:nvPr/>
        </p:nvGrpSpPr>
        <p:grpSpPr>
          <a:xfrm>
            <a:off x="7528769" y="1531934"/>
            <a:ext cx="352833" cy="352833"/>
            <a:chOff x="-26201650" y="3176075"/>
            <a:chExt cx="296175" cy="296175"/>
          </a:xfrm>
        </p:grpSpPr>
        <p:sp>
          <p:nvSpPr>
            <p:cNvPr id="6239" name="Google Shape;6239;p9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9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92"/>
          <p:cNvGrpSpPr/>
          <p:nvPr/>
        </p:nvGrpSpPr>
        <p:grpSpPr>
          <a:xfrm>
            <a:off x="7528293" y="1989155"/>
            <a:ext cx="353786" cy="351880"/>
            <a:chOff x="-26204800" y="3547050"/>
            <a:chExt cx="296975" cy="295375"/>
          </a:xfrm>
        </p:grpSpPr>
        <p:sp>
          <p:nvSpPr>
            <p:cNvPr id="6242" name="Google Shape;6242;p9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9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4" name="Google Shape;6244;p92"/>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5" name="Google Shape;6245;p92"/>
          <p:cNvGrpSpPr/>
          <p:nvPr/>
        </p:nvGrpSpPr>
        <p:grpSpPr>
          <a:xfrm>
            <a:off x="6199548" y="2919133"/>
            <a:ext cx="345328" cy="352833"/>
            <a:chOff x="-24353875" y="3147725"/>
            <a:chExt cx="289875" cy="296175"/>
          </a:xfrm>
        </p:grpSpPr>
        <p:sp>
          <p:nvSpPr>
            <p:cNvPr id="6246" name="Google Shape;6246;p9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9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92"/>
          <p:cNvGrpSpPr/>
          <p:nvPr/>
        </p:nvGrpSpPr>
        <p:grpSpPr>
          <a:xfrm>
            <a:off x="6207530" y="3398540"/>
            <a:ext cx="329365" cy="351910"/>
            <a:chOff x="-24344425" y="3519475"/>
            <a:chExt cx="276475" cy="295400"/>
          </a:xfrm>
        </p:grpSpPr>
        <p:sp>
          <p:nvSpPr>
            <p:cNvPr id="6249" name="Google Shape;6249;p9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9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92"/>
          <p:cNvGrpSpPr/>
          <p:nvPr/>
        </p:nvGrpSpPr>
        <p:grpSpPr>
          <a:xfrm>
            <a:off x="6197210" y="3850460"/>
            <a:ext cx="350004" cy="348128"/>
            <a:chOff x="-24353075" y="3891250"/>
            <a:chExt cx="293800" cy="292225"/>
          </a:xfrm>
        </p:grpSpPr>
        <p:sp>
          <p:nvSpPr>
            <p:cNvPr id="6252" name="Google Shape;6252;p9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9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92"/>
          <p:cNvGrpSpPr/>
          <p:nvPr/>
        </p:nvGrpSpPr>
        <p:grpSpPr>
          <a:xfrm>
            <a:off x="7980681" y="3398763"/>
            <a:ext cx="353757" cy="351463"/>
            <a:chOff x="-22845575" y="3504075"/>
            <a:chExt cx="296950" cy="295025"/>
          </a:xfrm>
        </p:grpSpPr>
        <p:sp>
          <p:nvSpPr>
            <p:cNvPr id="6255" name="Google Shape;6255;p9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9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92"/>
          <p:cNvGrpSpPr/>
          <p:nvPr/>
        </p:nvGrpSpPr>
        <p:grpSpPr>
          <a:xfrm>
            <a:off x="5773862" y="1532411"/>
            <a:ext cx="299344" cy="351880"/>
            <a:chOff x="-27691025" y="3175300"/>
            <a:chExt cx="251275" cy="295375"/>
          </a:xfrm>
        </p:grpSpPr>
        <p:sp>
          <p:nvSpPr>
            <p:cNvPr id="6258" name="Google Shape;6258;p9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9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9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9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92"/>
          <p:cNvGrpSpPr/>
          <p:nvPr/>
        </p:nvGrpSpPr>
        <p:grpSpPr>
          <a:xfrm>
            <a:off x="5746179" y="2051087"/>
            <a:ext cx="354710" cy="228015"/>
            <a:chOff x="-27721750" y="3598250"/>
            <a:chExt cx="297750" cy="191400"/>
          </a:xfrm>
        </p:grpSpPr>
        <p:sp>
          <p:nvSpPr>
            <p:cNvPr id="6263" name="Google Shape;6263;p9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9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92"/>
          <p:cNvGrpSpPr/>
          <p:nvPr/>
        </p:nvGrpSpPr>
        <p:grpSpPr>
          <a:xfrm>
            <a:off x="5747579" y="2444633"/>
            <a:ext cx="351910" cy="340980"/>
            <a:chOff x="-27719400" y="3925600"/>
            <a:chExt cx="295400" cy="286225"/>
          </a:xfrm>
        </p:grpSpPr>
        <p:sp>
          <p:nvSpPr>
            <p:cNvPr id="6266" name="Google Shape;6266;p9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9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92"/>
          <p:cNvGrpSpPr/>
          <p:nvPr/>
        </p:nvGrpSpPr>
        <p:grpSpPr>
          <a:xfrm>
            <a:off x="7968851" y="1531473"/>
            <a:ext cx="353757" cy="353757"/>
            <a:chOff x="-25834600" y="3176875"/>
            <a:chExt cx="296950" cy="296950"/>
          </a:xfrm>
        </p:grpSpPr>
        <p:sp>
          <p:nvSpPr>
            <p:cNvPr id="6269" name="Google Shape;6269;p9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9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9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9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9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92"/>
          <p:cNvGrpSpPr/>
          <p:nvPr/>
        </p:nvGrpSpPr>
        <p:grpSpPr>
          <a:xfrm>
            <a:off x="7968851" y="1999474"/>
            <a:ext cx="353757" cy="331241"/>
            <a:chOff x="-25834600" y="3564375"/>
            <a:chExt cx="296950" cy="278050"/>
          </a:xfrm>
        </p:grpSpPr>
        <p:sp>
          <p:nvSpPr>
            <p:cNvPr id="6275" name="Google Shape;6275;p9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9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9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9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9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9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9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9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92"/>
          <p:cNvGrpSpPr/>
          <p:nvPr/>
        </p:nvGrpSpPr>
        <p:grpSpPr>
          <a:xfrm>
            <a:off x="7966974" y="2438826"/>
            <a:ext cx="357509" cy="352595"/>
            <a:chOff x="-25834600" y="3915850"/>
            <a:chExt cx="300100" cy="295975"/>
          </a:xfrm>
        </p:grpSpPr>
        <p:sp>
          <p:nvSpPr>
            <p:cNvPr id="6284" name="Google Shape;6284;p9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9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9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92"/>
          <p:cNvGrpSpPr/>
          <p:nvPr/>
        </p:nvGrpSpPr>
        <p:grpSpPr>
          <a:xfrm>
            <a:off x="6702402" y="2920056"/>
            <a:ext cx="228968" cy="350987"/>
            <a:chOff x="-23930925" y="3149300"/>
            <a:chExt cx="192200" cy="294625"/>
          </a:xfrm>
        </p:grpSpPr>
        <p:sp>
          <p:nvSpPr>
            <p:cNvPr id="6288" name="Google Shape;6288;p9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9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9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9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92"/>
          <p:cNvGrpSpPr/>
          <p:nvPr/>
        </p:nvGrpSpPr>
        <p:grpSpPr>
          <a:xfrm>
            <a:off x="6659232" y="3398540"/>
            <a:ext cx="315307" cy="351910"/>
            <a:chOff x="-23962425" y="3519475"/>
            <a:chExt cx="264675" cy="295400"/>
          </a:xfrm>
        </p:grpSpPr>
        <p:sp>
          <p:nvSpPr>
            <p:cNvPr id="6293" name="Google Shape;6293;p9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9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5" name="Google Shape;6295;p92"/>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6" name="Google Shape;6296;p92"/>
          <p:cNvGrpSpPr/>
          <p:nvPr/>
        </p:nvGrpSpPr>
        <p:grpSpPr>
          <a:xfrm>
            <a:off x="8037908" y="3848584"/>
            <a:ext cx="239302" cy="351880"/>
            <a:chOff x="-22788075" y="3904625"/>
            <a:chExt cx="200875" cy="295375"/>
          </a:xfrm>
        </p:grpSpPr>
        <p:sp>
          <p:nvSpPr>
            <p:cNvPr id="6297" name="Google Shape;6297;p9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9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9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9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92"/>
          <p:cNvGrpSpPr/>
          <p:nvPr/>
        </p:nvGrpSpPr>
        <p:grpSpPr>
          <a:xfrm>
            <a:off x="6193206" y="1531949"/>
            <a:ext cx="354710" cy="352803"/>
            <a:chOff x="-27351575" y="3175300"/>
            <a:chExt cx="297750" cy="296150"/>
          </a:xfrm>
        </p:grpSpPr>
        <p:sp>
          <p:nvSpPr>
            <p:cNvPr id="6302" name="Google Shape;6302;p9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9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9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9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92"/>
          <p:cNvGrpSpPr/>
          <p:nvPr/>
        </p:nvGrpSpPr>
        <p:grpSpPr>
          <a:xfrm>
            <a:off x="6235914" y="1988559"/>
            <a:ext cx="269293" cy="353072"/>
            <a:chOff x="-27313750" y="3545275"/>
            <a:chExt cx="226050" cy="296375"/>
          </a:xfrm>
        </p:grpSpPr>
        <p:sp>
          <p:nvSpPr>
            <p:cNvPr id="6307" name="Google Shape;6307;p9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9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9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92"/>
          <p:cNvGrpSpPr/>
          <p:nvPr/>
        </p:nvGrpSpPr>
        <p:grpSpPr>
          <a:xfrm>
            <a:off x="6193206" y="2436830"/>
            <a:ext cx="354710" cy="356586"/>
            <a:chOff x="-27351575" y="3915650"/>
            <a:chExt cx="297750" cy="299325"/>
          </a:xfrm>
        </p:grpSpPr>
        <p:sp>
          <p:nvSpPr>
            <p:cNvPr id="6311" name="Google Shape;6311;p9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9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92"/>
          <p:cNvGrpSpPr/>
          <p:nvPr/>
        </p:nvGrpSpPr>
        <p:grpSpPr>
          <a:xfrm>
            <a:off x="4880696" y="2919029"/>
            <a:ext cx="319060" cy="353042"/>
            <a:chOff x="-25445525" y="3175900"/>
            <a:chExt cx="267825" cy="296350"/>
          </a:xfrm>
        </p:grpSpPr>
        <p:sp>
          <p:nvSpPr>
            <p:cNvPr id="6314" name="Google Shape;6314;p9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9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9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92"/>
          <p:cNvGrpSpPr/>
          <p:nvPr/>
        </p:nvGrpSpPr>
        <p:grpSpPr>
          <a:xfrm>
            <a:off x="4862410" y="3409352"/>
            <a:ext cx="355633" cy="330288"/>
            <a:chOff x="-25465200" y="3565175"/>
            <a:chExt cx="298525" cy="277250"/>
          </a:xfrm>
        </p:grpSpPr>
        <p:sp>
          <p:nvSpPr>
            <p:cNvPr id="6318" name="Google Shape;6318;p9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9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92"/>
          <p:cNvGrpSpPr/>
          <p:nvPr/>
        </p:nvGrpSpPr>
        <p:grpSpPr>
          <a:xfrm>
            <a:off x="4861948" y="3848882"/>
            <a:ext cx="356556" cy="351285"/>
            <a:chOff x="-25465200" y="3916150"/>
            <a:chExt cx="299300" cy="294875"/>
          </a:xfrm>
        </p:grpSpPr>
        <p:sp>
          <p:nvSpPr>
            <p:cNvPr id="6321" name="Google Shape;6321;p9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9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92"/>
          <p:cNvGrpSpPr/>
          <p:nvPr/>
        </p:nvGrpSpPr>
        <p:grpSpPr>
          <a:xfrm>
            <a:off x="7089388" y="2919148"/>
            <a:ext cx="351880" cy="352803"/>
            <a:chOff x="-23615075" y="3148525"/>
            <a:chExt cx="295375" cy="296150"/>
          </a:xfrm>
        </p:grpSpPr>
        <p:sp>
          <p:nvSpPr>
            <p:cNvPr id="6324" name="Google Shape;6324;p9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9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9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9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8" name="Google Shape;6328;p92"/>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9" name="Google Shape;6329;p92"/>
          <p:cNvGrpSpPr/>
          <p:nvPr/>
        </p:nvGrpSpPr>
        <p:grpSpPr>
          <a:xfrm>
            <a:off x="7088911" y="3858427"/>
            <a:ext cx="352833" cy="332194"/>
            <a:chOff x="-23615075" y="3906200"/>
            <a:chExt cx="296175" cy="278850"/>
          </a:xfrm>
        </p:grpSpPr>
        <p:sp>
          <p:nvSpPr>
            <p:cNvPr id="6330" name="Google Shape;6330;p9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9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9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3" name="Google Shape;6333;p92"/>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4" name="Google Shape;6334;p92"/>
          <p:cNvGrpSpPr/>
          <p:nvPr/>
        </p:nvGrpSpPr>
        <p:grpSpPr>
          <a:xfrm>
            <a:off x="6637880" y="1532068"/>
            <a:ext cx="353757" cy="352565"/>
            <a:chOff x="-26980600" y="3175500"/>
            <a:chExt cx="296950" cy="295950"/>
          </a:xfrm>
        </p:grpSpPr>
        <p:sp>
          <p:nvSpPr>
            <p:cNvPr id="6335" name="Google Shape;6335;p9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9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9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8" name="Google Shape;6338;p92"/>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9" name="Google Shape;6339;p92"/>
          <p:cNvGrpSpPr/>
          <p:nvPr/>
        </p:nvGrpSpPr>
        <p:grpSpPr>
          <a:xfrm>
            <a:off x="6638357" y="2470604"/>
            <a:ext cx="352803" cy="289039"/>
            <a:chOff x="-26981375" y="3951875"/>
            <a:chExt cx="296150" cy="242625"/>
          </a:xfrm>
        </p:grpSpPr>
        <p:sp>
          <p:nvSpPr>
            <p:cNvPr id="6340" name="Google Shape;6340;p9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9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9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92"/>
          <p:cNvGrpSpPr/>
          <p:nvPr/>
        </p:nvGrpSpPr>
        <p:grpSpPr>
          <a:xfrm>
            <a:off x="5303399" y="2918195"/>
            <a:ext cx="351910" cy="354710"/>
            <a:chOff x="-25094250" y="3176075"/>
            <a:chExt cx="295400" cy="297750"/>
          </a:xfrm>
        </p:grpSpPr>
        <p:sp>
          <p:nvSpPr>
            <p:cNvPr id="6344" name="Google Shape;6344;p9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9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9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92"/>
          <p:cNvGrpSpPr/>
          <p:nvPr/>
        </p:nvGrpSpPr>
        <p:grpSpPr>
          <a:xfrm>
            <a:off x="5303399" y="3398556"/>
            <a:ext cx="351910" cy="351880"/>
            <a:chOff x="-25094250" y="3547050"/>
            <a:chExt cx="295400" cy="295375"/>
          </a:xfrm>
        </p:grpSpPr>
        <p:sp>
          <p:nvSpPr>
            <p:cNvPr id="6348" name="Google Shape;6348;p9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9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9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9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9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3" name="Google Shape;6353;p92"/>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4" name="Google Shape;6354;p92"/>
          <p:cNvGrpSpPr/>
          <p:nvPr/>
        </p:nvGrpSpPr>
        <p:grpSpPr>
          <a:xfrm>
            <a:off x="7535476" y="2919148"/>
            <a:ext cx="352803" cy="352803"/>
            <a:chOff x="-23245675" y="3148525"/>
            <a:chExt cx="296150" cy="296150"/>
          </a:xfrm>
        </p:grpSpPr>
        <p:sp>
          <p:nvSpPr>
            <p:cNvPr id="6355" name="Google Shape;6355;p9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9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9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8" name="Google Shape;6358;p92"/>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9" name="Google Shape;6359;p92"/>
          <p:cNvGrpSpPr/>
          <p:nvPr/>
        </p:nvGrpSpPr>
        <p:grpSpPr>
          <a:xfrm>
            <a:off x="7535938" y="3848122"/>
            <a:ext cx="351880" cy="352803"/>
            <a:chOff x="-23244900" y="3888100"/>
            <a:chExt cx="295375" cy="296150"/>
          </a:xfrm>
        </p:grpSpPr>
        <p:sp>
          <p:nvSpPr>
            <p:cNvPr id="6360" name="Google Shape;6360;p9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9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9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9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9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9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9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9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9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9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9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1" name="Google Shape;6371;p92"/>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8"/>
          <p:cNvSpPr/>
          <p:nvPr/>
        </p:nvSpPr>
        <p:spPr>
          <a:xfrm rot="112724">
            <a:off x="1916236" y="679326"/>
            <a:ext cx="4895632" cy="3342594"/>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48"/>
          <p:cNvGrpSpPr/>
          <p:nvPr/>
        </p:nvGrpSpPr>
        <p:grpSpPr>
          <a:xfrm>
            <a:off x="4041853" y="3389163"/>
            <a:ext cx="3366659" cy="986888"/>
            <a:chOff x="4041853" y="3389163"/>
            <a:chExt cx="3366659" cy="986888"/>
          </a:xfrm>
        </p:grpSpPr>
        <p:sp>
          <p:nvSpPr>
            <p:cNvPr id="268" name="Google Shape;268;p48"/>
            <p:cNvSpPr/>
            <p:nvPr/>
          </p:nvSpPr>
          <p:spPr>
            <a:xfrm rot="322">
              <a:off x="4154699" y="3700301"/>
              <a:ext cx="3200400" cy="675600"/>
            </a:xfrm>
            <a:prstGeom prst="roundRect">
              <a:avLst>
                <a:gd fmla="val 24529"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48"/>
            <p:cNvGrpSpPr/>
            <p:nvPr/>
          </p:nvGrpSpPr>
          <p:grpSpPr>
            <a:xfrm>
              <a:off x="7077003" y="3389163"/>
              <a:ext cx="331509" cy="506763"/>
              <a:chOff x="7052678" y="3327363"/>
              <a:chExt cx="331509" cy="506763"/>
            </a:xfrm>
          </p:grpSpPr>
          <p:sp>
            <p:nvSpPr>
              <p:cNvPr id="270" name="Google Shape;270;p48"/>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8"/>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48"/>
            <p:cNvGrpSpPr/>
            <p:nvPr/>
          </p:nvGrpSpPr>
          <p:grpSpPr>
            <a:xfrm>
              <a:off x="4041853" y="3535238"/>
              <a:ext cx="331509" cy="506763"/>
              <a:chOff x="4003753" y="3620963"/>
              <a:chExt cx="331509" cy="506763"/>
            </a:xfrm>
          </p:grpSpPr>
          <p:sp>
            <p:nvSpPr>
              <p:cNvPr id="273" name="Google Shape;273;p48"/>
              <p:cNvSpPr/>
              <p:nvPr/>
            </p:nvSpPr>
            <p:spPr>
              <a:xfrm flipH="1" rot="-1186565">
                <a:off x="4223125" y="36424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8"/>
              <p:cNvSpPr/>
              <p:nvPr/>
            </p:nvSpPr>
            <p:spPr>
              <a:xfrm flipH="1">
                <a:off x="4003753" y="36209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5" name="Google Shape;275;p48"/>
          <p:cNvSpPr txBox="1"/>
          <p:nvPr>
            <p:ph idx="1" type="subTitle"/>
          </p:nvPr>
        </p:nvSpPr>
        <p:spPr>
          <a:xfrm rot="112642">
            <a:off x="2172806" y="1218951"/>
            <a:ext cx="4340630" cy="2245803"/>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“This is a quote, words full of wisdom that someone important said and can make the reader get inspired.”</a:t>
            </a:r>
            <a:endParaRPr/>
          </a:p>
        </p:txBody>
      </p:sp>
      <p:sp>
        <p:nvSpPr>
          <p:cNvPr id="276" name="Google Shape;276;p48"/>
          <p:cNvSpPr txBox="1"/>
          <p:nvPr>
            <p:ph type="title"/>
          </p:nvPr>
        </p:nvSpPr>
        <p:spPr>
          <a:xfrm rot="1665">
            <a:off x="4203128" y="3844889"/>
            <a:ext cx="3097200" cy="363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—SOMEONE FAMOUS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75" name="Shape 6375"/>
        <p:cNvGrpSpPr/>
        <p:nvPr/>
      </p:nvGrpSpPr>
      <p:grpSpPr>
        <a:xfrm>
          <a:off x="0" y="0"/>
          <a:ext cx="0" cy="0"/>
          <a:chOff x="0" y="0"/>
          <a:chExt cx="0" cy="0"/>
        </a:xfrm>
      </p:grpSpPr>
      <p:sp>
        <p:nvSpPr>
          <p:cNvPr id="6376" name="Google Shape;6376;p93"/>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77" name="Google Shape;6377;p93"/>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378" name="Google Shape;6378;p93"/>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9" name="Google Shape;6379;p93"/>
          <p:cNvGrpSpPr/>
          <p:nvPr/>
        </p:nvGrpSpPr>
        <p:grpSpPr>
          <a:xfrm>
            <a:off x="850004" y="1975418"/>
            <a:ext cx="367261" cy="367261"/>
            <a:chOff x="-65145700" y="3727425"/>
            <a:chExt cx="317425" cy="317425"/>
          </a:xfrm>
        </p:grpSpPr>
        <p:sp>
          <p:nvSpPr>
            <p:cNvPr id="6380" name="Google Shape;6380;p9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9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93"/>
          <p:cNvGrpSpPr/>
          <p:nvPr/>
        </p:nvGrpSpPr>
        <p:grpSpPr>
          <a:xfrm>
            <a:off x="853201" y="2404333"/>
            <a:ext cx="360868" cy="367261"/>
            <a:chOff x="-65144125" y="4094450"/>
            <a:chExt cx="311900" cy="317425"/>
          </a:xfrm>
        </p:grpSpPr>
        <p:sp>
          <p:nvSpPr>
            <p:cNvPr id="6383" name="Google Shape;6383;p9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9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9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6" name="Google Shape;6386;p93"/>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7" name="Google Shape;6387;p93"/>
          <p:cNvGrpSpPr/>
          <p:nvPr/>
        </p:nvGrpSpPr>
        <p:grpSpPr>
          <a:xfrm>
            <a:off x="3056770" y="1975028"/>
            <a:ext cx="370645" cy="368042"/>
            <a:chOff x="-63250675" y="3744075"/>
            <a:chExt cx="320350" cy="318100"/>
          </a:xfrm>
        </p:grpSpPr>
        <p:sp>
          <p:nvSpPr>
            <p:cNvPr id="6388" name="Google Shape;6388;p9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9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9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93"/>
          <p:cNvGrpSpPr/>
          <p:nvPr/>
        </p:nvGrpSpPr>
        <p:grpSpPr>
          <a:xfrm>
            <a:off x="3058462" y="2404333"/>
            <a:ext cx="367261" cy="367261"/>
            <a:chOff x="-63250675" y="4110200"/>
            <a:chExt cx="317425" cy="317425"/>
          </a:xfrm>
        </p:grpSpPr>
        <p:sp>
          <p:nvSpPr>
            <p:cNvPr id="6392" name="Google Shape;6392;p9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9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9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9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9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9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9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9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9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93"/>
          <p:cNvGrpSpPr/>
          <p:nvPr/>
        </p:nvGrpSpPr>
        <p:grpSpPr>
          <a:xfrm>
            <a:off x="1737509" y="2901428"/>
            <a:ext cx="359075" cy="358844"/>
            <a:chOff x="-61351725" y="3372400"/>
            <a:chExt cx="310350" cy="310150"/>
          </a:xfrm>
        </p:grpSpPr>
        <p:sp>
          <p:nvSpPr>
            <p:cNvPr id="6402" name="Google Shape;6402;p9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9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9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93"/>
          <p:cNvGrpSpPr/>
          <p:nvPr/>
        </p:nvGrpSpPr>
        <p:grpSpPr>
          <a:xfrm>
            <a:off x="1733864" y="3364484"/>
            <a:ext cx="366364" cy="333534"/>
            <a:chOff x="-61354875" y="3751050"/>
            <a:chExt cx="316650" cy="288275"/>
          </a:xfrm>
        </p:grpSpPr>
        <p:sp>
          <p:nvSpPr>
            <p:cNvPr id="6406" name="Google Shape;6406;p9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9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9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93"/>
          <p:cNvGrpSpPr/>
          <p:nvPr/>
        </p:nvGrpSpPr>
        <p:grpSpPr>
          <a:xfrm>
            <a:off x="1733864" y="3806124"/>
            <a:ext cx="366364" cy="367290"/>
            <a:chOff x="-61354875" y="4101525"/>
            <a:chExt cx="316650" cy="317450"/>
          </a:xfrm>
        </p:grpSpPr>
        <p:sp>
          <p:nvSpPr>
            <p:cNvPr id="6410" name="Google Shape;6410;p9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9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93"/>
          <p:cNvGrpSpPr/>
          <p:nvPr/>
        </p:nvGrpSpPr>
        <p:grpSpPr>
          <a:xfrm>
            <a:off x="3950299" y="2898000"/>
            <a:ext cx="368157" cy="365699"/>
            <a:chOff x="-59470075" y="3308975"/>
            <a:chExt cx="318200" cy="316075"/>
          </a:xfrm>
        </p:grpSpPr>
        <p:sp>
          <p:nvSpPr>
            <p:cNvPr id="6413" name="Google Shape;6413;p9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9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9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9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9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9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9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9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9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93"/>
          <p:cNvGrpSpPr/>
          <p:nvPr/>
        </p:nvGrpSpPr>
        <p:grpSpPr>
          <a:xfrm>
            <a:off x="1295729" y="1533705"/>
            <a:ext cx="367261" cy="364686"/>
            <a:chOff x="-64781025" y="3361050"/>
            <a:chExt cx="317425" cy="315200"/>
          </a:xfrm>
        </p:grpSpPr>
        <p:sp>
          <p:nvSpPr>
            <p:cNvPr id="6423" name="Google Shape;6423;p9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9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9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9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7" name="Google Shape;6427;p93"/>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93"/>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93"/>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0" name="Google Shape;6430;p93"/>
          <p:cNvGrpSpPr/>
          <p:nvPr/>
        </p:nvGrpSpPr>
        <p:grpSpPr>
          <a:xfrm>
            <a:off x="3500129" y="1975144"/>
            <a:ext cx="382765" cy="367810"/>
            <a:chOff x="-62890750" y="3747425"/>
            <a:chExt cx="330825" cy="317900"/>
          </a:xfrm>
        </p:grpSpPr>
        <p:sp>
          <p:nvSpPr>
            <p:cNvPr id="6431" name="Google Shape;6431;p9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9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9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9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9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9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9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9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9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9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9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9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9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9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93"/>
          <p:cNvGrpSpPr/>
          <p:nvPr/>
        </p:nvGrpSpPr>
        <p:grpSpPr>
          <a:xfrm>
            <a:off x="3507881" y="2404781"/>
            <a:ext cx="367261" cy="366364"/>
            <a:chOff x="-62884425" y="4111775"/>
            <a:chExt cx="317425" cy="316650"/>
          </a:xfrm>
        </p:grpSpPr>
        <p:sp>
          <p:nvSpPr>
            <p:cNvPr id="6446" name="Google Shape;6446;p9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9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93"/>
          <p:cNvGrpSpPr/>
          <p:nvPr/>
        </p:nvGrpSpPr>
        <p:grpSpPr>
          <a:xfrm>
            <a:off x="2180515" y="2900850"/>
            <a:ext cx="365438" cy="360001"/>
            <a:chOff x="-60991775" y="3376900"/>
            <a:chExt cx="315850" cy="311150"/>
          </a:xfrm>
        </p:grpSpPr>
        <p:sp>
          <p:nvSpPr>
            <p:cNvPr id="6449" name="Google Shape;6449;p9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9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9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93"/>
          <p:cNvGrpSpPr/>
          <p:nvPr/>
        </p:nvGrpSpPr>
        <p:grpSpPr>
          <a:xfrm>
            <a:off x="2180052" y="3351714"/>
            <a:ext cx="366364" cy="359075"/>
            <a:chOff x="-60988625" y="3740800"/>
            <a:chExt cx="316650" cy="310350"/>
          </a:xfrm>
        </p:grpSpPr>
        <p:sp>
          <p:nvSpPr>
            <p:cNvPr id="6453" name="Google Shape;6453;p9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9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9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93"/>
          <p:cNvGrpSpPr/>
          <p:nvPr/>
        </p:nvGrpSpPr>
        <p:grpSpPr>
          <a:xfrm>
            <a:off x="2180052" y="3807165"/>
            <a:ext cx="366364" cy="365207"/>
            <a:chOff x="-60987850" y="4100950"/>
            <a:chExt cx="316650" cy="315650"/>
          </a:xfrm>
        </p:grpSpPr>
        <p:sp>
          <p:nvSpPr>
            <p:cNvPr id="6457" name="Google Shape;6457;p9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9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9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9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9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93"/>
          <p:cNvGrpSpPr/>
          <p:nvPr/>
        </p:nvGrpSpPr>
        <p:grpSpPr>
          <a:xfrm>
            <a:off x="3949836" y="3352625"/>
            <a:ext cx="369083" cy="357253"/>
            <a:chOff x="-59447250" y="3706150"/>
            <a:chExt cx="319000" cy="308775"/>
          </a:xfrm>
        </p:grpSpPr>
        <p:sp>
          <p:nvSpPr>
            <p:cNvPr id="6463" name="Google Shape;6463;p9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9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9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9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93"/>
          <p:cNvGrpSpPr/>
          <p:nvPr/>
        </p:nvGrpSpPr>
        <p:grpSpPr>
          <a:xfrm>
            <a:off x="1738564" y="1545199"/>
            <a:ext cx="368186" cy="364224"/>
            <a:chOff x="-64406125" y="3362225"/>
            <a:chExt cx="318225" cy="314800"/>
          </a:xfrm>
        </p:grpSpPr>
        <p:sp>
          <p:nvSpPr>
            <p:cNvPr id="6468" name="Google Shape;6468;p9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9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0" name="Google Shape;6470;p93"/>
          <p:cNvSpPr/>
          <p:nvPr/>
        </p:nvSpPr>
        <p:spPr>
          <a:xfrm>
            <a:off x="1801771" y="1986663"/>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1" name="Google Shape;6471;p93"/>
          <p:cNvGrpSpPr/>
          <p:nvPr/>
        </p:nvGrpSpPr>
        <p:grpSpPr>
          <a:xfrm>
            <a:off x="1739027" y="2416044"/>
            <a:ext cx="367261" cy="366364"/>
            <a:chOff x="-64410850" y="4094450"/>
            <a:chExt cx="317425" cy="316650"/>
          </a:xfrm>
        </p:grpSpPr>
        <p:sp>
          <p:nvSpPr>
            <p:cNvPr id="6472" name="Google Shape;6472;p9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9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9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5" name="Google Shape;6475;p93"/>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6" name="Google Shape;6476;p93"/>
          <p:cNvGrpSpPr/>
          <p:nvPr/>
        </p:nvGrpSpPr>
        <p:grpSpPr>
          <a:xfrm>
            <a:off x="3960575" y="1974854"/>
            <a:ext cx="365467" cy="368389"/>
            <a:chOff x="-62516625" y="3743175"/>
            <a:chExt cx="315875" cy="318400"/>
          </a:xfrm>
        </p:grpSpPr>
        <p:sp>
          <p:nvSpPr>
            <p:cNvPr id="6477" name="Google Shape;6477;p9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9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93"/>
          <p:cNvGrpSpPr/>
          <p:nvPr/>
        </p:nvGrpSpPr>
        <p:grpSpPr>
          <a:xfrm>
            <a:off x="3967415" y="2424826"/>
            <a:ext cx="351786" cy="326274"/>
            <a:chOff x="-62511900" y="4129100"/>
            <a:chExt cx="304050" cy="282000"/>
          </a:xfrm>
        </p:grpSpPr>
        <p:sp>
          <p:nvSpPr>
            <p:cNvPr id="6480" name="Google Shape;6480;p9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9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9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9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9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93"/>
          <p:cNvGrpSpPr/>
          <p:nvPr/>
        </p:nvGrpSpPr>
        <p:grpSpPr>
          <a:xfrm>
            <a:off x="2645537" y="2897220"/>
            <a:ext cx="310770" cy="367261"/>
            <a:chOff x="-60597975" y="3367475"/>
            <a:chExt cx="268600" cy="317425"/>
          </a:xfrm>
        </p:grpSpPr>
        <p:sp>
          <p:nvSpPr>
            <p:cNvPr id="6486" name="Google Shape;6486;p9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9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9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9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9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1" name="Google Shape;6491;p93"/>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2" name="Google Shape;6492;p93"/>
          <p:cNvGrpSpPr/>
          <p:nvPr/>
        </p:nvGrpSpPr>
        <p:grpSpPr>
          <a:xfrm>
            <a:off x="2617740" y="3858536"/>
            <a:ext cx="366364" cy="262465"/>
            <a:chOff x="-60621600" y="4145650"/>
            <a:chExt cx="316650" cy="226850"/>
          </a:xfrm>
        </p:grpSpPr>
        <p:sp>
          <p:nvSpPr>
            <p:cNvPr id="6493" name="Google Shape;6493;p9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9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9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93"/>
          <p:cNvGrpSpPr/>
          <p:nvPr/>
        </p:nvGrpSpPr>
        <p:grpSpPr>
          <a:xfrm>
            <a:off x="3954392" y="3807035"/>
            <a:ext cx="359972" cy="365467"/>
            <a:chOff x="-59400775" y="4084200"/>
            <a:chExt cx="311125" cy="315875"/>
          </a:xfrm>
        </p:grpSpPr>
        <p:sp>
          <p:nvSpPr>
            <p:cNvPr id="6497" name="Google Shape;6497;p9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9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9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9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9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9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93"/>
          <p:cNvGrpSpPr/>
          <p:nvPr/>
        </p:nvGrpSpPr>
        <p:grpSpPr>
          <a:xfrm>
            <a:off x="2178486" y="1532866"/>
            <a:ext cx="365438" cy="366364"/>
            <a:chOff x="-64044600" y="3360375"/>
            <a:chExt cx="315850" cy="316650"/>
          </a:xfrm>
        </p:grpSpPr>
        <p:sp>
          <p:nvSpPr>
            <p:cNvPr id="6504" name="Google Shape;6504;p9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9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9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93"/>
          <p:cNvGrpSpPr/>
          <p:nvPr/>
        </p:nvGrpSpPr>
        <p:grpSpPr>
          <a:xfrm>
            <a:off x="2204909" y="1975418"/>
            <a:ext cx="312592" cy="367261"/>
            <a:chOff x="-64022550" y="3727425"/>
            <a:chExt cx="270175" cy="317425"/>
          </a:xfrm>
        </p:grpSpPr>
        <p:sp>
          <p:nvSpPr>
            <p:cNvPr id="6508" name="Google Shape;6508;p9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9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9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93"/>
          <p:cNvGrpSpPr/>
          <p:nvPr/>
        </p:nvGrpSpPr>
        <p:grpSpPr>
          <a:xfrm>
            <a:off x="2229047" y="2404318"/>
            <a:ext cx="264317" cy="367290"/>
            <a:chOff x="-64001300" y="4093650"/>
            <a:chExt cx="228450" cy="317450"/>
          </a:xfrm>
        </p:grpSpPr>
        <p:sp>
          <p:nvSpPr>
            <p:cNvPr id="6512" name="Google Shape;6512;p9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9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9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9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93"/>
          <p:cNvGrpSpPr/>
          <p:nvPr/>
        </p:nvGrpSpPr>
        <p:grpSpPr>
          <a:xfrm>
            <a:off x="848051" y="2897610"/>
            <a:ext cx="359972" cy="366480"/>
            <a:chOff x="-62148800" y="3377700"/>
            <a:chExt cx="311125" cy="316750"/>
          </a:xfrm>
        </p:grpSpPr>
        <p:sp>
          <p:nvSpPr>
            <p:cNvPr id="6517" name="Google Shape;6517;p9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9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93"/>
          <p:cNvGrpSpPr/>
          <p:nvPr/>
        </p:nvGrpSpPr>
        <p:grpSpPr>
          <a:xfrm>
            <a:off x="843958" y="3347607"/>
            <a:ext cx="368157" cy="367290"/>
            <a:chOff x="-62154300" y="3743950"/>
            <a:chExt cx="318200" cy="317450"/>
          </a:xfrm>
        </p:grpSpPr>
        <p:sp>
          <p:nvSpPr>
            <p:cNvPr id="6520" name="Google Shape;6520;p9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9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93"/>
          <p:cNvGrpSpPr/>
          <p:nvPr/>
        </p:nvGrpSpPr>
        <p:grpSpPr>
          <a:xfrm>
            <a:off x="843944" y="3806587"/>
            <a:ext cx="368186" cy="366364"/>
            <a:chOff x="-62151950" y="4111775"/>
            <a:chExt cx="318225" cy="316650"/>
          </a:xfrm>
        </p:grpSpPr>
        <p:sp>
          <p:nvSpPr>
            <p:cNvPr id="6523" name="Google Shape;6523;p9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9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9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9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93"/>
          <p:cNvGrpSpPr/>
          <p:nvPr/>
        </p:nvGrpSpPr>
        <p:grpSpPr>
          <a:xfrm>
            <a:off x="3062568" y="2897133"/>
            <a:ext cx="368157" cy="367434"/>
            <a:chOff x="-60254550" y="3367325"/>
            <a:chExt cx="318200" cy="317575"/>
          </a:xfrm>
        </p:grpSpPr>
        <p:sp>
          <p:nvSpPr>
            <p:cNvPr id="6528" name="Google Shape;6528;p9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9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9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9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93"/>
          <p:cNvGrpSpPr/>
          <p:nvPr/>
        </p:nvGrpSpPr>
        <p:grpSpPr>
          <a:xfrm>
            <a:off x="3063465" y="3348127"/>
            <a:ext cx="366364" cy="366248"/>
            <a:chOff x="-60255350" y="3733825"/>
            <a:chExt cx="316650" cy="316550"/>
          </a:xfrm>
        </p:grpSpPr>
        <p:sp>
          <p:nvSpPr>
            <p:cNvPr id="6533" name="Google Shape;6533;p9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9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9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9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9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9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9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93"/>
          <p:cNvGrpSpPr/>
          <p:nvPr/>
        </p:nvGrpSpPr>
        <p:grpSpPr>
          <a:xfrm>
            <a:off x="3091262" y="3807035"/>
            <a:ext cx="310770" cy="365467"/>
            <a:chOff x="-60232500" y="4101525"/>
            <a:chExt cx="268600" cy="315875"/>
          </a:xfrm>
        </p:grpSpPr>
        <p:sp>
          <p:nvSpPr>
            <p:cNvPr id="6541" name="Google Shape;6541;p9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9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3" name="Google Shape;6543;p93"/>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4" name="Google Shape;6544;p93"/>
          <p:cNvGrpSpPr/>
          <p:nvPr/>
        </p:nvGrpSpPr>
        <p:grpSpPr>
          <a:xfrm>
            <a:off x="2624262" y="1532866"/>
            <a:ext cx="368186" cy="366364"/>
            <a:chOff x="-63679950" y="3360375"/>
            <a:chExt cx="318225" cy="316650"/>
          </a:xfrm>
        </p:grpSpPr>
        <p:sp>
          <p:nvSpPr>
            <p:cNvPr id="6545" name="Google Shape;6545;p9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9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9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9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9" name="Google Shape;6549;p93"/>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0" name="Google Shape;6550;p93"/>
          <p:cNvGrpSpPr/>
          <p:nvPr/>
        </p:nvGrpSpPr>
        <p:grpSpPr>
          <a:xfrm>
            <a:off x="2622889" y="2404203"/>
            <a:ext cx="370934" cy="367521"/>
            <a:chOff x="-63679950" y="4093450"/>
            <a:chExt cx="320600" cy="317650"/>
          </a:xfrm>
        </p:grpSpPr>
        <p:sp>
          <p:nvSpPr>
            <p:cNvPr id="6551" name="Google Shape;6551;p9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9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9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93"/>
          <p:cNvGrpSpPr/>
          <p:nvPr/>
        </p:nvGrpSpPr>
        <p:grpSpPr>
          <a:xfrm>
            <a:off x="1283006" y="2897205"/>
            <a:ext cx="366364" cy="367290"/>
            <a:chOff x="-61784125" y="3377700"/>
            <a:chExt cx="316650" cy="317450"/>
          </a:xfrm>
        </p:grpSpPr>
        <p:sp>
          <p:nvSpPr>
            <p:cNvPr id="6555" name="Google Shape;6555;p9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9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9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9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9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9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9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2" name="Google Shape;6562;p93"/>
          <p:cNvGrpSpPr/>
          <p:nvPr/>
        </p:nvGrpSpPr>
        <p:grpSpPr>
          <a:xfrm>
            <a:off x="1283006" y="3347607"/>
            <a:ext cx="366364" cy="367290"/>
            <a:chOff x="-61783350" y="3743950"/>
            <a:chExt cx="316650" cy="317450"/>
          </a:xfrm>
        </p:grpSpPr>
        <p:sp>
          <p:nvSpPr>
            <p:cNvPr id="6563" name="Google Shape;6563;p9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9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5" name="Google Shape;6565;p93"/>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93"/>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93"/>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8" name="Google Shape;6568;p93"/>
          <p:cNvGrpSpPr/>
          <p:nvPr/>
        </p:nvGrpSpPr>
        <p:grpSpPr>
          <a:xfrm>
            <a:off x="3504430" y="3807440"/>
            <a:ext cx="369112" cy="364657"/>
            <a:chOff x="-59869425" y="4102225"/>
            <a:chExt cx="319025" cy="315175"/>
          </a:xfrm>
        </p:grpSpPr>
        <p:sp>
          <p:nvSpPr>
            <p:cNvPr id="6569" name="Google Shape;6569;p9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9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9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9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93"/>
          <p:cNvGrpSpPr/>
          <p:nvPr/>
        </p:nvGrpSpPr>
        <p:grpSpPr>
          <a:xfrm>
            <a:off x="2623233" y="4276262"/>
            <a:ext cx="366364" cy="365467"/>
            <a:chOff x="-59029025" y="3711650"/>
            <a:chExt cx="316650" cy="315875"/>
          </a:xfrm>
        </p:grpSpPr>
        <p:sp>
          <p:nvSpPr>
            <p:cNvPr id="6574" name="Google Shape;6574;p9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9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9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9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9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9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9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93"/>
          <p:cNvGrpSpPr/>
          <p:nvPr/>
        </p:nvGrpSpPr>
        <p:grpSpPr>
          <a:xfrm>
            <a:off x="4859311" y="1532317"/>
            <a:ext cx="351940" cy="348188"/>
            <a:chOff x="581525" y="3254850"/>
            <a:chExt cx="297750" cy="294575"/>
          </a:xfrm>
        </p:grpSpPr>
        <p:sp>
          <p:nvSpPr>
            <p:cNvPr id="6582" name="Google Shape;6582;p9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9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9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93"/>
          <p:cNvGrpSpPr/>
          <p:nvPr/>
        </p:nvGrpSpPr>
        <p:grpSpPr>
          <a:xfrm>
            <a:off x="4858380" y="1971253"/>
            <a:ext cx="353802" cy="351497"/>
            <a:chOff x="580725" y="3617925"/>
            <a:chExt cx="299325" cy="297375"/>
          </a:xfrm>
        </p:grpSpPr>
        <p:sp>
          <p:nvSpPr>
            <p:cNvPr id="6586" name="Google Shape;6586;p9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9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9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9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9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93"/>
          <p:cNvGrpSpPr/>
          <p:nvPr/>
        </p:nvGrpSpPr>
        <p:grpSpPr>
          <a:xfrm>
            <a:off x="4860242" y="2418443"/>
            <a:ext cx="350079" cy="350079"/>
            <a:chOff x="583100" y="3982600"/>
            <a:chExt cx="296175" cy="296175"/>
          </a:xfrm>
        </p:grpSpPr>
        <p:sp>
          <p:nvSpPr>
            <p:cNvPr id="6592" name="Google Shape;6592;p9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9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9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9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9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9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9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93"/>
          <p:cNvGrpSpPr/>
          <p:nvPr/>
        </p:nvGrpSpPr>
        <p:grpSpPr>
          <a:xfrm>
            <a:off x="7092856" y="1532067"/>
            <a:ext cx="307231" cy="348690"/>
            <a:chOff x="2423775" y="3226875"/>
            <a:chExt cx="259925" cy="295000"/>
          </a:xfrm>
        </p:grpSpPr>
        <p:sp>
          <p:nvSpPr>
            <p:cNvPr id="6600" name="Google Shape;6600;p9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9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9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93"/>
          <p:cNvGrpSpPr/>
          <p:nvPr/>
        </p:nvGrpSpPr>
        <p:grpSpPr>
          <a:xfrm>
            <a:off x="7070043" y="1973352"/>
            <a:ext cx="352857" cy="347301"/>
            <a:chOff x="2404875" y="3592725"/>
            <a:chExt cx="298525" cy="293825"/>
          </a:xfrm>
        </p:grpSpPr>
        <p:sp>
          <p:nvSpPr>
            <p:cNvPr id="6604" name="Google Shape;6604;p9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9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9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93"/>
          <p:cNvGrpSpPr/>
          <p:nvPr/>
        </p:nvGrpSpPr>
        <p:grpSpPr>
          <a:xfrm>
            <a:off x="7070974" y="2418917"/>
            <a:ext cx="350995" cy="349133"/>
            <a:chOff x="2404875" y="3955825"/>
            <a:chExt cx="296950" cy="295375"/>
          </a:xfrm>
        </p:grpSpPr>
        <p:sp>
          <p:nvSpPr>
            <p:cNvPr id="6608" name="Google Shape;6608;p9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9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9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9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93"/>
          <p:cNvGrpSpPr/>
          <p:nvPr/>
        </p:nvGrpSpPr>
        <p:grpSpPr>
          <a:xfrm>
            <a:off x="5764954" y="2883111"/>
            <a:ext cx="349163" cy="350079"/>
            <a:chOff x="4263650" y="3235150"/>
            <a:chExt cx="295400" cy="296175"/>
          </a:xfrm>
        </p:grpSpPr>
        <p:sp>
          <p:nvSpPr>
            <p:cNvPr id="6613" name="Google Shape;6613;p9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9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9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9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9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93"/>
          <p:cNvGrpSpPr/>
          <p:nvPr/>
        </p:nvGrpSpPr>
        <p:grpSpPr>
          <a:xfrm>
            <a:off x="5762634" y="3342272"/>
            <a:ext cx="353802" cy="327739"/>
            <a:chOff x="4266025" y="3609275"/>
            <a:chExt cx="299325" cy="277275"/>
          </a:xfrm>
        </p:grpSpPr>
        <p:sp>
          <p:nvSpPr>
            <p:cNvPr id="6619" name="Google Shape;6619;p9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9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93"/>
          <p:cNvGrpSpPr/>
          <p:nvPr/>
        </p:nvGrpSpPr>
        <p:grpSpPr>
          <a:xfrm>
            <a:off x="5763092" y="3807659"/>
            <a:ext cx="352886" cy="349133"/>
            <a:chOff x="4263650" y="3963700"/>
            <a:chExt cx="298550" cy="295375"/>
          </a:xfrm>
        </p:grpSpPr>
        <p:sp>
          <p:nvSpPr>
            <p:cNvPr id="6622" name="Google Shape;6622;p9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9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9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9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9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9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9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93"/>
          <p:cNvGrpSpPr/>
          <p:nvPr/>
        </p:nvGrpSpPr>
        <p:grpSpPr>
          <a:xfrm>
            <a:off x="8041429" y="2883111"/>
            <a:ext cx="226264" cy="350079"/>
            <a:chOff x="6164975" y="3211525"/>
            <a:chExt cx="191425" cy="296175"/>
          </a:xfrm>
        </p:grpSpPr>
        <p:sp>
          <p:nvSpPr>
            <p:cNvPr id="6630" name="Google Shape;6630;p9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9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9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9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9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9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9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93"/>
          <p:cNvGrpSpPr/>
          <p:nvPr/>
        </p:nvGrpSpPr>
        <p:grpSpPr>
          <a:xfrm>
            <a:off x="5303466" y="1531387"/>
            <a:ext cx="352886" cy="350049"/>
            <a:chOff x="946175" y="3253275"/>
            <a:chExt cx="298550" cy="296150"/>
          </a:xfrm>
        </p:grpSpPr>
        <p:sp>
          <p:nvSpPr>
            <p:cNvPr id="6638" name="Google Shape;6638;p9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9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9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9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9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93"/>
          <p:cNvGrpSpPr/>
          <p:nvPr/>
        </p:nvGrpSpPr>
        <p:grpSpPr>
          <a:xfrm>
            <a:off x="5304397" y="1973351"/>
            <a:ext cx="351024" cy="347301"/>
            <a:chOff x="946175" y="3619500"/>
            <a:chExt cx="296975" cy="293825"/>
          </a:xfrm>
        </p:grpSpPr>
        <p:sp>
          <p:nvSpPr>
            <p:cNvPr id="6644" name="Google Shape;6644;p9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9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9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9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9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9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93"/>
          <p:cNvGrpSpPr/>
          <p:nvPr/>
        </p:nvGrpSpPr>
        <p:grpSpPr>
          <a:xfrm>
            <a:off x="5303939" y="2417985"/>
            <a:ext cx="351940" cy="350995"/>
            <a:chOff x="944600" y="3981825"/>
            <a:chExt cx="297750" cy="296950"/>
          </a:xfrm>
        </p:grpSpPr>
        <p:sp>
          <p:nvSpPr>
            <p:cNvPr id="6651" name="Google Shape;6651;p9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9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9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9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93"/>
          <p:cNvGrpSpPr/>
          <p:nvPr/>
        </p:nvGrpSpPr>
        <p:grpSpPr>
          <a:xfrm>
            <a:off x="7520875" y="1531845"/>
            <a:ext cx="350079" cy="349133"/>
            <a:chOff x="2768750" y="3227275"/>
            <a:chExt cx="296175" cy="295375"/>
          </a:xfrm>
        </p:grpSpPr>
        <p:sp>
          <p:nvSpPr>
            <p:cNvPr id="6656" name="Google Shape;6656;p9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9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9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9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9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9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9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9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93"/>
          <p:cNvGrpSpPr/>
          <p:nvPr/>
        </p:nvGrpSpPr>
        <p:grpSpPr>
          <a:xfrm>
            <a:off x="7541826" y="1972717"/>
            <a:ext cx="308177" cy="348572"/>
            <a:chOff x="2786075" y="3591800"/>
            <a:chExt cx="260725" cy="294900"/>
          </a:xfrm>
        </p:grpSpPr>
        <p:sp>
          <p:nvSpPr>
            <p:cNvPr id="6665" name="Google Shape;6665;p9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9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9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9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9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93"/>
          <p:cNvGrpSpPr/>
          <p:nvPr/>
        </p:nvGrpSpPr>
        <p:grpSpPr>
          <a:xfrm>
            <a:off x="7582324" y="2418444"/>
            <a:ext cx="227180" cy="350079"/>
            <a:chOff x="2819150" y="3955025"/>
            <a:chExt cx="192200" cy="296175"/>
          </a:xfrm>
        </p:grpSpPr>
        <p:sp>
          <p:nvSpPr>
            <p:cNvPr id="6671" name="Google Shape;6671;p9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9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9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9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93"/>
          <p:cNvGrpSpPr/>
          <p:nvPr/>
        </p:nvGrpSpPr>
        <p:grpSpPr>
          <a:xfrm>
            <a:off x="6206097" y="2884042"/>
            <a:ext cx="349133" cy="348217"/>
            <a:chOff x="4629125" y="3235150"/>
            <a:chExt cx="295375" cy="294600"/>
          </a:xfrm>
        </p:grpSpPr>
        <p:sp>
          <p:nvSpPr>
            <p:cNvPr id="6676" name="Google Shape;6676;p9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9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9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9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9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93"/>
          <p:cNvGrpSpPr/>
          <p:nvPr/>
        </p:nvGrpSpPr>
        <p:grpSpPr>
          <a:xfrm>
            <a:off x="6206082" y="3331575"/>
            <a:ext cx="349163" cy="349133"/>
            <a:chOff x="4628325" y="3599825"/>
            <a:chExt cx="295400" cy="295375"/>
          </a:xfrm>
        </p:grpSpPr>
        <p:sp>
          <p:nvSpPr>
            <p:cNvPr id="6682" name="Google Shape;6682;p9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9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9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9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9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9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9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9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9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9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9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9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93"/>
          <p:cNvGrpSpPr/>
          <p:nvPr/>
        </p:nvGrpSpPr>
        <p:grpSpPr>
          <a:xfrm>
            <a:off x="6227033" y="3807186"/>
            <a:ext cx="307261" cy="350079"/>
            <a:chOff x="4645650" y="3962900"/>
            <a:chExt cx="259950" cy="296175"/>
          </a:xfrm>
        </p:grpSpPr>
        <p:sp>
          <p:nvSpPr>
            <p:cNvPr id="6695" name="Google Shape;6695;p9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9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9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9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9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9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93"/>
          <p:cNvGrpSpPr/>
          <p:nvPr/>
        </p:nvGrpSpPr>
        <p:grpSpPr>
          <a:xfrm>
            <a:off x="7979994" y="3332048"/>
            <a:ext cx="349133" cy="348188"/>
            <a:chOff x="6143725" y="3582500"/>
            <a:chExt cx="295375" cy="294575"/>
          </a:xfrm>
        </p:grpSpPr>
        <p:sp>
          <p:nvSpPr>
            <p:cNvPr id="6702" name="Google Shape;6702;p9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9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9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9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9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9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9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93"/>
          <p:cNvGrpSpPr/>
          <p:nvPr/>
        </p:nvGrpSpPr>
        <p:grpSpPr>
          <a:xfrm>
            <a:off x="5748820" y="1531387"/>
            <a:ext cx="350995" cy="350049"/>
            <a:chOff x="1310075" y="3253275"/>
            <a:chExt cx="296950" cy="296150"/>
          </a:xfrm>
        </p:grpSpPr>
        <p:sp>
          <p:nvSpPr>
            <p:cNvPr id="6710" name="Google Shape;6710;p9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9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9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3" name="Google Shape;6713;p93"/>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4" name="Google Shape;6714;p93"/>
          <p:cNvGrpSpPr/>
          <p:nvPr/>
        </p:nvGrpSpPr>
        <p:grpSpPr>
          <a:xfrm>
            <a:off x="5748347" y="2417646"/>
            <a:ext cx="351941" cy="351675"/>
            <a:chOff x="1310075" y="3980250"/>
            <a:chExt cx="297750" cy="297525"/>
          </a:xfrm>
        </p:grpSpPr>
        <p:sp>
          <p:nvSpPr>
            <p:cNvPr id="6715" name="Google Shape;6715;p9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9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9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9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93"/>
          <p:cNvGrpSpPr/>
          <p:nvPr/>
        </p:nvGrpSpPr>
        <p:grpSpPr>
          <a:xfrm>
            <a:off x="8013136" y="1531845"/>
            <a:ext cx="266305" cy="349133"/>
            <a:chOff x="3167275" y="3227275"/>
            <a:chExt cx="225300" cy="295375"/>
          </a:xfrm>
        </p:grpSpPr>
        <p:sp>
          <p:nvSpPr>
            <p:cNvPr id="6720" name="Google Shape;6720;p9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9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9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9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9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5" name="Google Shape;6725;p93"/>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6" name="Google Shape;6726;p93"/>
          <p:cNvGrpSpPr/>
          <p:nvPr/>
        </p:nvGrpSpPr>
        <p:grpSpPr>
          <a:xfrm>
            <a:off x="7970318" y="2418902"/>
            <a:ext cx="351940" cy="349163"/>
            <a:chOff x="3133425" y="3955025"/>
            <a:chExt cx="297750" cy="295400"/>
          </a:xfrm>
        </p:grpSpPr>
        <p:sp>
          <p:nvSpPr>
            <p:cNvPr id="6727" name="Google Shape;6727;p9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9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9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93"/>
          <p:cNvGrpSpPr/>
          <p:nvPr/>
        </p:nvGrpSpPr>
        <p:grpSpPr>
          <a:xfrm>
            <a:off x="6650491" y="2882490"/>
            <a:ext cx="350079" cy="351320"/>
            <a:chOff x="4991425" y="3234750"/>
            <a:chExt cx="296175" cy="297225"/>
          </a:xfrm>
        </p:grpSpPr>
        <p:sp>
          <p:nvSpPr>
            <p:cNvPr id="6731" name="Google Shape;6731;p9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9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9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9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9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9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93"/>
          <p:cNvGrpSpPr/>
          <p:nvPr/>
        </p:nvGrpSpPr>
        <p:grpSpPr>
          <a:xfrm>
            <a:off x="6650491" y="3352053"/>
            <a:ext cx="350079" cy="308177"/>
            <a:chOff x="4991425" y="3617150"/>
            <a:chExt cx="296175" cy="260725"/>
          </a:xfrm>
        </p:grpSpPr>
        <p:sp>
          <p:nvSpPr>
            <p:cNvPr id="6738" name="Google Shape;6738;p9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9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9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9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9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9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9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93"/>
          <p:cNvGrpSpPr/>
          <p:nvPr/>
        </p:nvGrpSpPr>
        <p:grpSpPr>
          <a:xfrm>
            <a:off x="6727764" y="3807644"/>
            <a:ext cx="195532" cy="349163"/>
            <a:chOff x="5056800" y="3962900"/>
            <a:chExt cx="165425" cy="295400"/>
          </a:xfrm>
        </p:grpSpPr>
        <p:sp>
          <p:nvSpPr>
            <p:cNvPr id="6746" name="Google Shape;6746;p9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9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9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93"/>
          <p:cNvGrpSpPr/>
          <p:nvPr/>
        </p:nvGrpSpPr>
        <p:grpSpPr>
          <a:xfrm>
            <a:off x="7979062" y="3807660"/>
            <a:ext cx="350995" cy="349133"/>
            <a:chOff x="6168925" y="3936925"/>
            <a:chExt cx="296950" cy="295375"/>
          </a:xfrm>
        </p:grpSpPr>
        <p:sp>
          <p:nvSpPr>
            <p:cNvPr id="6750" name="Google Shape;6750;p9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9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9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9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9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9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93"/>
          <p:cNvGrpSpPr/>
          <p:nvPr/>
        </p:nvGrpSpPr>
        <p:grpSpPr>
          <a:xfrm>
            <a:off x="6192756" y="1531845"/>
            <a:ext cx="348188" cy="349133"/>
            <a:chOff x="1674750" y="3254050"/>
            <a:chExt cx="294575" cy="295375"/>
          </a:xfrm>
        </p:grpSpPr>
        <p:sp>
          <p:nvSpPr>
            <p:cNvPr id="6757" name="Google Shape;6757;p9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9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9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93"/>
          <p:cNvGrpSpPr/>
          <p:nvPr/>
        </p:nvGrpSpPr>
        <p:grpSpPr>
          <a:xfrm>
            <a:off x="6207177" y="1972435"/>
            <a:ext cx="319347" cy="349133"/>
            <a:chOff x="1687350" y="3618725"/>
            <a:chExt cx="270175" cy="295375"/>
          </a:xfrm>
        </p:grpSpPr>
        <p:sp>
          <p:nvSpPr>
            <p:cNvPr id="6761" name="Google Shape;6761;p9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9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9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93"/>
          <p:cNvGrpSpPr/>
          <p:nvPr/>
        </p:nvGrpSpPr>
        <p:grpSpPr>
          <a:xfrm>
            <a:off x="6190880" y="2418916"/>
            <a:ext cx="351940" cy="349133"/>
            <a:chOff x="1672375" y="3982600"/>
            <a:chExt cx="297750" cy="295375"/>
          </a:xfrm>
        </p:grpSpPr>
        <p:sp>
          <p:nvSpPr>
            <p:cNvPr id="6765" name="Google Shape;6765;p9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9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9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93"/>
          <p:cNvGrpSpPr/>
          <p:nvPr/>
        </p:nvGrpSpPr>
        <p:grpSpPr>
          <a:xfrm>
            <a:off x="4882872" y="2883111"/>
            <a:ext cx="350079" cy="350079"/>
            <a:chOff x="3497300" y="3227275"/>
            <a:chExt cx="296175" cy="296175"/>
          </a:xfrm>
        </p:grpSpPr>
        <p:sp>
          <p:nvSpPr>
            <p:cNvPr id="6769" name="Google Shape;6769;p9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9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9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9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9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9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9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9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93"/>
          <p:cNvGrpSpPr/>
          <p:nvPr/>
        </p:nvGrpSpPr>
        <p:grpSpPr>
          <a:xfrm>
            <a:off x="4883345" y="3332506"/>
            <a:ext cx="349133" cy="347272"/>
            <a:chOff x="3497300" y="3591950"/>
            <a:chExt cx="295375" cy="293800"/>
          </a:xfrm>
        </p:grpSpPr>
        <p:sp>
          <p:nvSpPr>
            <p:cNvPr id="6778" name="Google Shape;6778;p9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9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9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9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9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9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9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9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93"/>
          <p:cNvGrpSpPr/>
          <p:nvPr/>
        </p:nvGrpSpPr>
        <p:grpSpPr>
          <a:xfrm>
            <a:off x="4883345" y="3807644"/>
            <a:ext cx="349133" cy="349163"/>
            <a:chOff x="3497300" y="3955025"/>
            <a:chExt cx="295375" cy="295400"/>
          </a:xfrm>
        </p:grpSpPr>
        <p:sp>
          <p:nvSpPr>
            <p:cNvPr id="6787" name="Google Shape;6787;p9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9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9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93"/>
          <p:cNvGrpSpPr/>
          <p:nvPr/>
        </p:nvGrpSpPr>
        <p:grpSpPr>
          <a:xfrm>
            <a:off x="7107917" y="2883835"/>
            <a:ext cx="327739" cy="348631"/>
            <a:chOff x="5364750" y="3235150"/>
            <a:chExt cx="277275" cy="294950"/>
          </a:xfrm>
        </p:grpSpPr>
        <p:sp>
          <p:nvSpPr>
            <p:cNvPr id="6791" name="Google Shape;6791;p9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9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9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9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9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9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9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9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93"/>
          <p:cNvGrpSpPr/>
          <p:nvPr/>
        </p:nvGrpSpPr>
        <p:grpSpPr>
          <a:xfrm>
            <a:off x="7096274" y="3330171"/>
            <a:ext cx="351024" cy="351940"/>
            <a:chOff x="5355300" y="3598250"/>
            <a:chExt cx="296975" cy="297750"/>
          </a:xfrm>
        </p:grpSpPr>
        <p:sp>
          <p:nvSpPr>
            <p:cNvPr id="6800" name="Google Shape;6800;p9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9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9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9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9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9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9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9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93"/>
          <p:cNvGrpSpPr/>
          <p:nvPr/>
        </p:nvGrpSpPr>
        <p:grpSpPr>
          <a:xfrm>
            <a:off x="7100470" y="3869093"/>
            <a:ext cx="342632" cy="226264"/>
            <a:chOff x="5358450" y="4015675"/>
            <a:chExt cx="289875" cy="191425"/>
          </a:xfrm>
        </p:grpSpPr>
        <p:sp>
          <p:nvSpPr>
            <p:cNvPr id="6809" name="Google Shape;6809;p9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9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9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9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93"/>
          <p:cNvGrpSpPr/>
          <p:nvPr/>
        </p:nvGrpSpPr>
        <p:grpSpPr>
          <a:xfrm>
            <a:off x="6226953" y="4251624"/>
            <a:ext cx="351024" cy="325464"/>
            <a:chOff x="6543825" y="3202075"/>
            <a:chExt cx="296975" cy="275350"/>
          </a:xfrm>
        </p:grpSpPr>
        <p:sp>
          <p:nvSpPr>
            <p:cNvPr id="6814" name="Google Shape;6814;p9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9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9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9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9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9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9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93"/>
          <p:cNvGrpSpPr/>
          <p:nvPr/>
        </p:nvGrpSpPr>
        <p:grpSpPr>
          <a:xfrm>
            <a:off x="6633934" y="1531372"/>
            <a:ext cx="350079" cy="350079"/>
            <a:chOff x="2037825" y="3254050"/>
            <a:chExt cx="296175" cy="296175"/>
          </a:xfrm>
        </p:grpSpPr>
        <p:sp>
          <p:nvSpPr>
            <p:cNvPr id="6822" name="Google Shape;6822;p9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9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9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9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9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9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93"/>
          <p:cNvGrpSpPr/>
          <p:nvPr/>
        </p:nvGrpSpPr>
        <p:grpSpPr>
          <a:xfrm>
            <a:off x="6632072" y="1972539"/>
            <a:ext cx="353802" cy="348926"/>
            <a:chOff x="2034675" y="3617925"/>
            <a:chExt cx="299325" cy="295200"/>
          </a:xfrm>
        </p:grpSpPr>
        <p:sp>
          <p:nvSpPr>
            <p:cNvPr id="6829" name="Google Shape;6829;p9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9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9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9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9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93"/>
          <p:cNvGrpSpPr/>
          <p:nvPr/>
        </p:nvGrpSpPr>
        <p:grpSpPr>
          <a:xfrm>
            <a:off x="6633934" y="2418916"/>
            <a:ext cx="350079" cy="349133"/>
            <a:chOff x="2037825" y="3981825"/>
            <a:chExt cx="296175" cy="295375"/>
          </a:xfrm>
        </p:grpSpPr>
        <p:sp>
          <p:nvSpPr>
            <p:cNvPr id="6835" name="Google Shape;6835;p9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9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9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93"/>
          <p:cNvGrpSpPr/>
          <p:nvPr/>
        </p:nvGrpSpPr>
        <p:grpSpPr>
          <a:xfrm>
            <a:off x="5318952" y="2915232"/>
            <a:ext cx="350079" cy="285837"/>
            <a:chOff x="3860400" y="3254050"/>
            <a:chExt cx="296175" cy="241825"/>
          </a:xfrm>
        </p:grpSpPr>
        <p:sp>
          <p:nvSpPr>
            <p:cNvPr id="6839" name="Google Shape;6839;p9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9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9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9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9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9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9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93"/>
          <p:cNvGrpSpPr/>
          <p:nvPr/>
        </p:nvGrpSpPr>
        <p:grpSpPr>
          <a:xfrm>
            <a:off x="5318479" y="3331102"/>
            <a:ext cx="351024" cy="350079"/>
            <a:chOff x="3859600" y="3591950"/>
            <a:chExt cx="296975" cy="296175"/>
          </a:xfrm>
        </p:grpSpPr>
        <p:sp>
          <p:nvSpPr>
            <p:cNvPr id="6847" name="Google Shape;6847;p9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9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9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93"/>
          <p:cNvGrpSpPr/>
          <p:nvPr/>
        </p:nvGrpSpPr>
        <p:grpSpPr>
          <a:xfrm>
            <a:off x="5318952" y="3807186"/>
            <a:ext cx="350079" cy="350079"/>
            <a:chOff x="3860400" y="3955025"/>
            <a:chExt cx="296175" cy="296175"/>
          </a:xfrm>
        </p:grpSpPr>
        <p:sp>
          <p:nvSpPr>
            <p:cNvPr id="6851" name="Google Shape;6851;p9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9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9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9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9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93"/>
          <p:cNvGrpSpPr/>
          <p:nvPr/>
        </p:nvGrpSpPr>
        <p:grpSpPr>
          <a:xfrm>
            <a:off x="7534167" y="2883584"/>
            <a:ext cx="355664" cy="349133"/>
            <a:chOff x="5716825" y="3235950"/>
            <a:chExt cx="300900" cy="295375"/>
          </a:xfrm>
        </p:grpSpPr>
        <p:sp>
          <p:nvSpPr>
            <p:cNvPr id="6857" name="Google Shape;6857;p9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9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9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9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93"/>
          <p:cNvGrpSpPr/>
          <p:nvPr/>
        </p:nvGrpSpPr>
        <p:grpSpPr>
          <a:xfrm>
            <a:off x="7547199" y="3342272"/>
            <a:ext cx="329601" cy="327739"/>
            <a:chOff x="5727850" y="3609275"/>
            <a:chExt cx="278850" cy="277275"/>
          </a:xfrm>
        </p:grpSpPr>
        <p:sp>
          <p:nvSpPr>
            <p:cNvPr id="6862" name="Google Shape;6862;p9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9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9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9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9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93"/>
          <p:cNvGrpSpPr/>
          <p:nvPr/>
        </p:nvGrpSpPr>
        <p:grpSpPr>
          <a:xfrm>
            <a:off x="7558383" y="3807659"/>
            <a:ext cx="307231" cy="349133"/>
            <a:chOff x="5736525" y="3963700"/>
            <a:chExt cx="259925" cy="295375"/>
          </a:xfrm>
        </p:grpSpPr>
        <p:sp>
          <p:nvSpPr>
            <p:cNvPr id="6868" name="Google Shape;6868;p9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9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9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9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9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9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9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93"/>
          <p:cNvGrpSpPr/>
          <p:nvPr/>
        </p:nvGrpSpPr>
        <p:grpSpPr>
          <a:xfrm>
            <a:off x="6649963" y="4256985"/>
            <a:ext cx="351024" cy="350079"/>
            <a:chOff x="6553275" y="3604550"/>
            <a:chExt cx="296975" cy="296175"/>
          </a:xfrm>
        </p:grpSpPr>
        <p:sp>
          <p:nvSpPr>
            <p:cNvPr id="6876" name="Google Shape;6876;p9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9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9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9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9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9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85" name="Shape 6885"/>
        <p:cNvGrpSpPr/>
        <p:nvPr/>
      </p:nvGrpSpPr>
      <p:grpSpPr>
        <a:xfrm>
          <a:off x="0" y="0"/>
          <a:ext cx="0" cy="0"/>
          <a:chOff x="0" y="0"/>
          <a:chExt cx="0" cy="0"/>
        </a:xfrm>
      </p:grpSpPr>
      <p:sp>
        <p:nvSpPr>
          <p:cNvPr id="6886" name="Google Shape;6886;p94"/>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87" name="Google Shape;6887;p94"/>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888" name="Google Shape;6888;p94"/>
          <p:cNvGrpSpPr/>
          <p:nvPr/>
        </p:nvGrpSpPr>
        <p:grpSpPr>
          <a:xfrm>
            <a:off x="877057" y="1532946"/>
            <a:ext cx="294401" cy="353645"/>
            <a:chOff x="-35814600" y="3202075"/>
            <a:chExt cx="242625" cy="291450"/>
          </a:xfrm>
        </p:grpSpPr>
        <p:sp>
          <p:nvSpPr>
            <p:cNvPr id="6889" name="Google Shape;6889;p9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9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9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9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9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9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9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94"/>
          <p:cNvGrpSpPr/>
          <p:nvPr/>
        </p:nvGrpSpPr>
        <p:grpSpPr>
          <a:xfrm>
            <a:off x="847435" y="1973866"/>
            <a:ext cx="353645" cy="353888"/>
            <a:chOff x="-35839800" y="3561025"/>
            <a:chExt cx="291450" cy="291650"/>
          </a:xfrm>
        </p:grpSpPr>
        <p:sp>
          <p:nvSpPr>
            <p:cNvPr id="6897" name="Google Shape;6897;p9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9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9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9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9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9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9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4" name="Google Shape;6904;p94"/>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5" name="Google Shape;6905;p94"/>
          <p:cNvGrpSpPr/>
          <p:nvPr/>
        </p:nvGrpSpPr>
        <p:grpSpPr>
          <a:xfrm>
            <a:off x="3084980" y="1532946"/>
            <a:ext cx="353645" cy="353645"/>
            <a:chOff x="-34003850" y="3227275"/>
            <a:chExt cx="291450" cy="291450"/>
          </a:xfrm>
        </p:grpSpPr>
        <p:sp>
          <p:nvSpPr>
            <p:cNvPr id="6906" name="Google Shape;6906;p9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9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9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9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9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94"/>
          <p:cNvGrpSpPr/>
          <p:nvPr/>
        </p:nvGrpSpPr>
        <p:grpSpPr>
          <a:xfrm>
            <a:off x="3084510" y="1973638"/>
            <a:ext cx="354586" cy="354343"/>
            <a:chOff x="-34004625" y="3585850"/>
            <a:chExt cx="292225" cy="292025"/>
          </a:xfrm>
        </p:grpSpPr>
        <p:sp>
          <p:nvSpPr>
            <p:cNvPr id="6912" name="Google Shape;6912;p9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9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9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9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9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94"/>
          <p:cNvGrpSpPr/>
          <p:nvPr/>
        </p:nvGrpSpPr>
        <p:grpSpPr>
          <a:xfrm>
            <a:off x="3084025" y="2408839"/>
            <a:ext cx="355557" cy="354616"/>
            <a:chOff x="-34005425" y="3945575"/>
            <a:chExt cx="293025" cy="292250"/>
          </a:xfrm>
        </p:grpSpPr>
        <p:sp>
          <p:nvSpPr>
            <p:cNvPr id="6918" name="Google Shape;6918;p9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9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9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94"/>
          <p:cNvGrpSpPr/>
          <p:nvPr/>
        </p:nvGrpSpPr>
        <p:grpSpPr>
          <a:xfrm>
            <a:off x="1731124" y="2882015"/>
            <a:ext cx="358408" cy="355557"/>
            <a:chOff x="-32174975" y="3192625"/>
            <a:chExt cx="295375" cy="293025"/>
          </a:xfrm>
        </p:grpSpPr>
        <p:sp>
          <p:nvSpPr>
            <p:cNvPr id="6922" name="Google Shape;6922;p9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9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9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9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6" name="Google Shape;6926;p94"/>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94"/>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8" name="Google Shape;6928;p94"/>
          <p:cNvGrpSpPr/>
          <p:nvPr/>
        </p:nvGrpSpPr>
        <p:grpSpPr>
          <a:xfrm>
            <a:off x="3970274" y="2882970"/>
            <a:ext cx="354586" cy="353645"/>
            <a:chOff x="-30345325" y="3184750"/>
            <a:chExt cx="292225" cy="291450"/>
          </a:xfrm>
        </p:grpSpPr>
        <p:sp>
          <p:nvSpPr>
            <p:cNvPr id="6929" name="Google Shape;6929;p9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9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9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9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9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94"/>
          <p:cNvGrpSpPr/>
          <p:nvPr/>
        </p:nvGrpSpPr>
        <p:grpSpPr>
          <a:xfrm>
            <a:off x="1295026" y="1532946"/>
            <a:ext cx="353645" cy="353645"/>
            <a:chOff x="-35481425" y="3202075"/>
            <a:chExt cx="291450" cy="291450"/>
          </a:xfrm>
        </p:grpSpPr>
        <p:sp>
          <p:nvSpPr>
            <p:cNvPr id="6935" name="Google Shape;6935;p9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9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9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9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9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9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9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94"/>
          <p:cNvGrpSpPr/>
          <p:nvPr/>
        </p:nvGrpSpPr>
        <p:grpSpPr>
          <a:xfrm>
            <a:off x="1294556" y="1974472"/>
            <a:ext cx="354586" cy="352675"/>
            <a:chOff x="-35482200" y="3561225"/>
            <a:chExt cx="292225" cy="290650"/>
          </a:xfrm>
        </p:grpSpPr>
        <p:sp>
          <p:nvSpPr>
            <p:cNvPr id="6943" name="Google Shape;6943;p9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9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9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94"/>
          <p:cNvGrpSpPr/>
          <p:nvPr/>
        </p:nvGrpSpPr>
        <p:grpSpPr>
          <a:xfrm>
            <a:off x="1295026" y="2409340"/>
            <a:ext cx="353645" cy="353615"/>
            <a:chOff x="-35481425" y="3919600"/>
            <a:chExt cx="291450" cy="291425"/>
          </a:xfrm>
        </p:grpSpPr>
        <p:sp>
          <p:nvSpPr>
            <p:cNvPr id="6947" name="Google Shape;6947;p9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9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9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9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9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9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9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9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94"/>
          <p:cNvGrpSpPr/>
          <p:nvPr/>
        </p:nvGrpSpPr>
        <p:grpSpPr>
          <a:xfrm>
            <a:off x="3530661" y="1533431"/>
            <a:ext cx="357468" cy="352675"/>
            <a:chOff x="-33645475" y="3228075"/>
            <a:chExt cx="294600" cy="290650"/>
          </a:xfrm>
        </p:grpSpPr>
        <p:sp>
          <p:nvSpPr>
            <p:cNvPr id="6956" name="Google Shape;6956;p9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9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9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9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9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9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9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94"/>
          <p:cNvGrpSpPr/>
          <p:nvPr/>
        </p:nvGrpSpPr>
        <p:grpSpPr>
          <a:xfrm>
            <a:off x="3531631" y="1973516"/>
            <a:ext cx="355526" cy="354586"/>
            <a:chOff x="-33646250" y="3586425"/>
            <a:chExt cx="293000" cy="292225"/>
          </a:xfrm>
        </p:grpSpPr>
        <p:sp>
          <p:nvSpPr>
            <p:cNvPr id="6964" name="Google Shape;6964;p9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9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94"/>
          <p:cNvGrpSpPr/>
          <p:nvPr/>
        </p:nvGrpSpPr>
        <p:grpSpPr>
          <a:xfrm>
            <a:off x="3532101" y="2408369"/>
            <a:ext cx="354586" cy="355557"/>
            <a:chOff x="-33645475" y="3944800"/>
            <a:chExt cx="292225" cy="293025"/>
          </a:xfrm>
        </p:grpSpPr>
        <p:sp>
          <p:nvSpPr>
            <p:cNvPr id="6967" name="Google Shape;6967;p9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9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9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9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9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9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9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9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9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9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94"/>
          <p:cNvGrpSpPr/>
          <p:nvPr/>
        </p:nvGrpSpPr>
        <p:grpSpPr>
          <a:xfrm>
            <a:off x="2185320" y="2882106"/>
            <a:ext cx="352675" cy="355375"/>
            <a:chOff x="-31809525" y="3192625"/>
            <a:chExt cx="290650" cy="292875"/>
          </a:xfrm>
        </p:grpSpPr>
        <p:sp>
          <p:nvSpPr>
            <p:cNvPr id="6978" name="Google Shape;6978;p9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9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9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9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94"/>
          <p:cNvGrpSpPr/>
          <p:nvPr/>
        </p:nvGrpSpPr>
        <p:grpSpPr>
          <a:xfrm>
            <a:off x="2184835" y="3352658"/>
            <a:ext cx="353645" cy="355557"/>
            <a:chOff x="-31811100" y="3550975"/>
            <a:chExt cx="291450" cy="293025"/>
          </a:xfrm>
        </p:grpSpPr>
        <p:sp>
          <p:nvSpPr>
            <p:cNvPr id="6983" name="Google Shape;6983;p9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9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9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9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9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9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9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94"/>
          <p:cNvGrpSpPr/>
          <p:nvPr/>
        </p:nvGrpSpPr>
        <p:grpSpPr>
          <a:xfrm>
            <a:off x="2178631" y="3816962"/>
            <a:ext cx="366052" cy="356831"/>
            <a:chOff x="-31817400" y="3910025"/>
            <a:chExt cx="301675" cy="294075"/>
          </a:xfrm>
        </p:grpSpPr>
        <p:sp>
          <p:nvSpPr>
            <p:cNvPr id="6991" name="Google Shape;6991;p9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9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9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94"/>
          <p:cNvGrpSpPr/>
          <p:nvPr/>
        </p:nvGrpSpPr>
        <p:grpSpPr>
          <a:xfrm>
            <a:off x="3970259" y="3353143"/>
            <a:ext cx="354616" cy="354586"/>
            <a:chOff x="-30354000" y="3569100"/>
            <a:chExt cx="292250" cy="292225"/>
          </a:xfrm>
        </p:grpSpPr>
        <p:sp>
          <p:nvSpPr>
            <p:cNvPr id="6995" name="Google Shape;6995;p9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9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9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9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9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9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94"/>
          <p:cNvGrpSpPr/>
          <p:nvPr/>
        </p:nvGrpSpPr>
        <p:grpSpPr>
          <a:xfrm>
            <a:off x="1748837" y="1532946"/>
            <a:ext cx="342148" cy="353645"/>
            <a:chOff x="-35118325" y="3202075"/>
            <a:chExt cx="281975" cy="291450"/>
          </a:xfrm>
        </p:grpSpPr>
        <p:sp>
          <p:nvSpPr>
            <p:cNvPr id="7002" name="Google Shape;7002;p9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9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9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9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94"/>
          <p:cNvGrpSpPr/>
          <p:nvPr/>
        </p:nvGrpSpPr>
        <p:grpSpPr>
          <a:xfrm>
            <a:off x="1742618" y="1974199"/>
            <a:ext cx="354586" cy="353221"/>
            <a:chOff x="-35123050" y="3561225"/>
            <a:chExt cx="292225" cy="291100"/>
          </a:xfrm>
        </p:grpSpPr>
        <p:sp>
          <p:nvSpPr>
            <p:cNvPr id="7007" name="Google Shape;7007;p9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9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94"/>
          <p:cNvGrpSpPr/>
          <p:nvPr/>
        </p:nvGrpSpPr>
        <p:grpSpPr>
          <a:xfrm>
            <a:off x="1784677" y="2409340"/>
            <a:ext cx="270467" cy="353615"/>
            <a:chOff x="-35089175" y="3919600"/>
            <a:chExt cx="222900" cy="291425"/>
          </a:xfrm>
        </p:grpSpPr>
        <p:sp>
          <p:nvSpPr>
            <p:cNvPr id="7010" name="Google Shape;7010;p9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9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94"/>
          <p:cNvGrpSpPr/>
          <p:nvPr/>
        </p:nvGrpSpPr>
        <p:grpSpPr>
          <a:xfrm>
            <a:off x="3981673" y="1532703"/>
            <a:ext cx="336445" cy="354131"/>
            <a:chOff x="-33277650" y="3226875"/>
            <a:chExt cx="277275" cy="291850"/>
          </a:xfrm>
        </p:grpSpPr>
        <p:sp>
          <p:nvSpPr>
            <p:cNvPr id="7013" name="Google Shape;7013;p9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9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9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9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9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9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9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94"/>
          <p:cNvGrpSpPr/>
          <p:nvPr/>
        </p:nvGrpSpPr>
        <p:grpSpPr>
          <a:xfrm>
            <a:off x="3973073" y="1973987"/>
            <a:ext cx="353645" cy="353645"/>
            <a:chOff x="-33286325" y="3586425"/>
            <a:chExt cx="291450" cy="291450"/>
          </a:xfrm>
        </p:grpSpPr>
        <p:sp>
          <p:nvSpPr>
            <p:cNvPr id="7021" name="Google Shape;7021;p9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9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9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9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9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94"/>
          <p:cNvGrpSpPr/>
          <p:nvPr/>
        </p:nvGrpSpPr>
        <p:grpSpPr>
          <a:xfrm>
            <a:off x="3973073" y="2408369"/>
            <a:ext cx="353645" cy="355557"/>
            <a:chOff x="-33286325" y="3944800"/>
            <a:chExt cx="291450" cy="293025"/>
          </a:xfrm>
        </p:grpSpPr>
        <p:sp>
          <p:nvSpPr>
            <p:cNvPr id="7027" name="Google Shape;7027;p9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9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9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9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94"/>
          <p:cNvGrpSpPr/>
          <p:nvPr/>
        </p:nvGrpSpPr>
        <p:grpSpPr>
          <a:xfrm>
            <a:off x="2631470" y="2881529"/>
            <a:ext cx="353645" cy="356527"/>
            <a:chOff x="-31452725" y="3191825"/>
            <a:chExt cx="291450" cy="293825"/>
          </a:xfrm>
        </p:grpSpPr>
        <p:sp>
          <p:nvSpPr>
            <p:cNvPr id="7032" name="Google Shape;7032;p9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9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9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9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94"/>
          <p:cNvGrpSpPr/>
          <p:nvPr/>
        </p:nvGrpSpPr>
        <p:grpSpPr>
          <a:xfrm>
            <a:off x="2631000" y="3353144"/>
            <a:ext cx="354586" cy="354586"/>
            <a:chOff x="-31452725" y="3551775"/>
            <a:chExt cx="292225" cy="292225"/>
          </a:xfrm>
        </p:grpSpPr>
        <p:sp>
          <p:nvSpPr>
            <p:cNvPr id="7037" name="Google Shape;7037;p9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9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9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9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94"/>
          <p:cNvGrpSpPr/>
          <p:nvPr/>
        </p:nvGrpSpPr>
        <p:grpSpPr>
          <a:xfrm>
            <a:off x="2629559" y="3817129"/>
            <a:ext cx="357468" cy="356497"/>
            <a:chOff x="-31455100" y="3909350"/>
            <a:chExt cx="294600" cy="293800"/>
          </a:xfrm>
        </p:grpSpPr>
        <p:sp>
          <p:nvSpPr>
            <p:cNvPr id="7042" name="Google Shape;7042;p9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9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94"/>
          <p:cNvGrpSpPr/>
          <p:nvPr/>
        </p:nvGrpSpPr>
        <p:grpSpPr>
          <a:xfrm>
            <a:off x="3970744" y="3818084"/>
            <a:ext cx="353645" cy="354586"/>
            <a:chOff x="-30345325" y="3918800"/>
            <a:chExt cx="291450" cy="292225"/>
          </a:xfrm>
        </p:grpSpPr>
        <p:sp>
          <p:nvSpPr>
            <p:cNvPr id="7045" name="Google Shape;7045;p9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9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9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9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9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94"/>
          <p:cNvGrpSpPr/>
          <p:nvPr/>
        </p:nvGrpSpPr>
        <p:grpSpPr>
          <a:xfrm>
            <a:off x="2200736" y="1532946"/>
            <a:ext cx="332593" cy="353645"/>
            <a:chOff x="-34755225" y="3202075"/>
            <a:chExt cx="274100" cy="291450"/>
          </a:xfrm>
        </p:grpSpPr>
        <p:sp>
          <p:nvSpPr>
            <p:cNvPr id="7051" name="Google Shape;7051;p9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9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9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9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9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9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9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94"/>
          <p:cNvGrpSpPr/>
          <p:nvPr/>
        </p:nvGrpSpPr>
        <p:grpSpPr>
          <a:xfrm>
            <a:off x="2190209" y="1973987"/>
            <a:ext cx="353645" cy="353645"/>
            <a:chOff x="-34763900" y="3561225"/>
            <a:chExt cx="291450" cy="291450"/>
          </a:xfrm>
        </p:grpSpPr>
        <p:sp>
          <p:nvSpPr>
            <p:cNvPr id="7059" name="Google Shape;7059;p9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9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9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2" name="Google Shape;7062;p94"/>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3" name="Google Shape;7063;p94"/>
          <p:cNvGrpSpPr/>
          <p:nvPr/>
        </p:nvGrpSpPr>
        <p:grpSpPr>
          <a:xfrm>
            <a:off x="845106" y="2882499"/>
            <a:ext cx="354586" cy="354586"/>
            <a:chOff x="-32927950" y="3227275"/>
            <a:chExt cx="292225" cy="292225"/>
          </a:xfrm>
        </p:grpSpPr>
        <p:sp>
          <p:nvSpPr>
            <p:cNvPr id="7064" name="Google Shape;7064;p9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9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9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9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9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94"/>
          <p:cNvGrpSpPr/>
          <p:nvPr/>
        </p:nvGrpSpPr>
        <p:grpSpPr>
          <a:xfrm>
            <a:off x="844621" y="3353613"/>
            <a:ext cx="355557" cy="353645"/>
            <a:chOff x="-32927950" y="3586425"/>
            <a:chExt cx="293025" cy="291450"/>
          </a:xfrm>
        </p:grpSpPr>
        <p:sp>
          <p:nvSpPr>
            <p:cNvPr id="7070" name="Google Shape;7070;p9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9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9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9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9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94"/>
          <p:cNvGrpSpPr/>
          <p:nvPr/>
        </p:nvGrpSpPr>
        <p:grpSpPr>
          <a:xfrm>
            <a:off x="845106" y="3817598"/>
            <a:ext cx="354586" cy="355557"/>
            <a:chOff x="-32927950" y="3944800"/>
            <a:chExt cx="292225" cy="293025"/>
          </a:xfrm>
        </p:grpSpPr>
        <p:sp>
          <p:nvSpPr>
            <p:cNvPr id="7076" name="Google Shape;7076;p9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9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9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9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9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9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9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9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9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94"/>
          <p:cNvGrpSpPr/>
          <p:nvPr/>
        </p:nvGrpSpPr>
        <p:grpSpPr>
          <a:xfrm>
            <a:off x="3073898" y="2882849"/>
            <a:ext cx="354586" cy="353888"/>
            <a:chOff x="-31094350" y="3194000"/>
            <a:chExt cx="292225" cy="291650"/>
          </a:xfrm>
        </p:grpSpPr>
        <p:sp>
          <p:nvSpPr>
            <p:cNvPr id="7086" name="Google Shape;7086;p9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9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9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9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9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9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9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9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94"/>
          <p:cNvGrpSpPr/>
          <p:nvPr/>
        </p:nvGrpSpPr>
        <p:grpSpPr>
          <a:xfrm>
            <a:off x="3074368" y="3353341"/>
            <a:ext cx="353645" cy="354191"/>
            <a:chOff x="-31093575" y="3552550"/>
            <a:chExt cx="291450" cy="291900"/>
          </a:xfrm>
        </p:grpSpPr>
        <p:sp>
          <p:nvSpPr>
            <p:cNvPr id="7095" name="Google Shape;7095;p9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9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9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9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94"/>
          <p:cNvGrpSpPr/>
          <p:nvPr/>
        </p:nvGrpSpPr>
        <p:grpSpPr>
          <a:xfrm>
            <a:off x="3074368" y="3818569"/>
            <a:ext cx="353645" cy="353615"/>
            <a:chOff x="-31093575" y="3911725"/>
            <a:chExt cx="291450" cy="291425"/>
          </a:xfrm>
        </p:grpSpPr>
        <p:sp>
          <p:nvSpPr>
            <p:cNvPr id="7100" name="Google Shape;7100;p9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9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94"/>
          <p:cNvGrpSpPr/>
          <p:nvPr/>
        </p:nvGrpSpPr>
        <p:grpSpPr>
          <a:xfrm>
            <a:off x="2183798" y="4275536"/>
            <a:ext cx="356497" cy="354586"/>
            <a:chOff x="-29946000" y="3183175"/>
            <a:chExt cx="293800" cy="292225"/>
          </a:xfrm>
        </p:grpSpPr>
        <p:sp>
          <p:nvSpPr>
            <p:cNvPr id="7103" name="Google Shape;7103;p9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9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9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9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9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9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94"/>
          <p:cNvGrpSpPr/>
          <p:nvPr/>
        </p:nvGrpSpPr>
        <p:grpSpPr>
          <a:xfrm>
            <a:off x="2628330" y="1532689"/>
            <a:ext cx="358408" cy="354161"/>
            <a:chOff x="-34408675" y="3202075"/>
            <a:chExt cx="295375" cy="291875"/>
          </a:xfrm>
        </p:grpSpPr>
        <p:sp>
          <p:nvSpPr>
            <p:cNvPr id="7110" name="Google Shape;7110;p9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9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9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9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94"/>
          <p:cNvGrpSpPr/>
          <p:nvPr/>
        </p:nvGrpSpPr>
        <p:grpSpPr>
          <a:xfrm>
            <a:off x="2630241" y="1972683"/>
            <a:ext cx="354586" cy="356254"/>
            <a:chOff x="-34405525" y="3558075"/>
            <a:chExt cx="292225" cy="293600"/>
          </a:xfrm>
        </p:grpSpPr>
        <p:sp>
          <p:nvSpPr>
            <p:cNvPr id="7115" name="Google Shape;7115;p9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9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9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94"/>
          <p:cNvGrpSpPr/>
          <p:nvPr/>
        </p:nvGrpSpPr>
        <p:grpSpPr>
          <a:xfrm>
            <a:off x="2629755" y="2409340"/>
            <a:ext cx="355557" cy="353615"/>
            <a:chOff x="-34406325" y="3919600"/>
            <a:chExt cx="293025" cy="291425"/>
          </a:xfrm>
        </p:grpSpPr>
        <p:sp>
          <p:nvSpPr>
            <p:cNvPr id="7119" name="Google Shape;7119;p9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9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9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9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9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9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9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94"/>
          <p:cNvGrpSpPr/>
          <p:nvPr/>
        </p:nvGrpSpPr>
        <p:grpSpPr>
          <a:xfrm>
            <a:off x="1293653" y="2888703"/>
            <a:ext cx="353645" cy="342179"/>
            <a:chOff x="-32568800" y="3232000"/>
            <a:chExt cx="291450" cy="282000"/>
          </a:xfrm>
        </p:grpSpPr>
        <p:sp>
          <p:nvSpPr>
            <p:cNvPr id="7127" name="Google Shape;7127;p9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9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94"/>
          <p:cNvGrpSpPr/>
          <p:nvPr/>
        </p:nvGrpSpPr>
        <p:grpSpPr>
          <a:xfrm>
            <a:off x="1293183" y="3353613"/>
            <a:ext cx="354586" cy="353645"/>
            <a:chOff x="-32569575" y="3586425"/>
            <a:chExt cx="292225" cy="291450"/>
          </a:xfrm>
        </p:grpSpPr>
        <p:sp>
          <p:nvSpPr>
            <p:cNvPr id="7130" name="Google Shape;7130;p9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9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94"/>
          <p:cNvGrpSpPr/>
          <p:nvPr/>
        </p:nvGrpSpPr>
        <p:grpSpPr>
          <a:xfrm>
            <a:off x="1284098" y="3818205"/>
            <a:ext cx="372756" cy="354343"/>
            <a:chOff x="-32576675" y="3944600"/>
            <a:chExt cx="307200" cy="292025"/>
          </a:xfrm>
        </p:grpSpPr>
        <p:sp>
          <p:nvSpPr>
            <p:cNvPr id="7133" name="Google Shape;7133;p9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9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94"/>
          <p:cNvGrpSpPr/>
          <p:nvPr/>
        </p:nvGrpSpPr>
        <p:grpSpPr>
          <a:xfrm>
            <a:off x="3529065" y="2882500"/>
            <a:ext cx="354586" cy="354586"/>
            <a:chOff x="-30735200" y="3192625"/>
            <a:chExt cx="292225" cy="292225"/>
          </a:xfrm>
        </p:grpSpPr>
        <p:sp>
          <p:nvSpPr>
            <p:cNvPr id="7136" name="Google Shape;7136;p9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9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9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9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9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9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9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94"/>
          <p:cNvGrpSpPr/>
          <p:nvPr/>
        </p:nvGrpSpPr>
        <p:grpSpPr>
          <a:xfrm>
            <a:off x="3529065" y="3353932"/>
            <a:ext cx="354586" cy="353008"/>
            <a:chOff x="-30735200" y="3552550"/>
            <a:chExt cx="292225" cy="290925"/>
          </a:xfrm>
        </p:grpSpPr>
        <p:sp>
          <p:nvSpPr>
            <p:cNvPr id="7144" name="Google Shape;7144;p9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9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94"/>
          <p:cNvGrpSpPr/>
          <p:nvPr/>
        </p:nvGrpSpPr>
        <p:grpSpPr>
          <a:xfrm>
            <a:off x="3529065" y="3818554"/>
            <a:ext cx="354586" cy="353645"/>
            <a:chOff x="-30735200" y="3910925"/>
            <a:chExt cx="292225" cy="291450"/>
          </a:xfrm>
        </p:grpSpPr>
        <p:sp>
          <p:nvSpPr>
            <p:cNvPr id="7147" name="Google Shape;7147;p9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9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9" name="Google Shape;7149;p94"/>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0" name="Google Shape;7150;p94"/>
          <p:cNvGrpSpPr/>
          <p:nvPr/>
        </p:nvGrpSpPr>
        <p:grpSpPr>
          <a:xfrm>
            <a:off x="4882910" y="1531421"/>
            <a:ext cx="358971" cy="359224"/>
            <a:chOff x="-57956275" y="3197925"/>
            <a:chExt cx="319000" cy="319225"/>
          </a:xfrm>
        </p:grpSpPr>
        <p:sp>
          <p:nvSpPr>
            <p:cNvPr id="7151" name="Google Shape;7151;p9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9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9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9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9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9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9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94"/>
          <p:cNvGrpSpPr/>
          <p:nvPr/>
        </p:nvGrpSpPr>
        <p:grpSpPr>
          <a:xfrm>
            <a:off x="4905064" y="1987846"/>
            <a:ext cx="314662" cy="358971"/>
            <a:chOff x="-57940525" y="3590375"/>
            <a:chExt cx="279625" cy="319000"/>
          </a:xfrm>
        </p:grpSpPr>
        <p:sp>
          <p:nvSpPr>
            <p:cNvPr id="7159" name="Google Shape;7159;p9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9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9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9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9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94"/>
          <p:cNvGrpSpPr/>
          <p:nvPr/>
        </p:nvGrpSpPr>
        <p:grpSpPr>
          <a:xfrm>
            <a:off x="4875945" y="2429217"/>
            <a:ext cx="358099" cy="358999"/>
            <a:chOff x="-57959425" y="3982600"/>
            <a:chExt cx="318225" cy="319025"/>
          </a:xfrm>
        </p:grpSpPr>
        <p:sp>
          <p:nvSpPr>
            <p:cNvPr id="7165" name="Google Shape;7165;p9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9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9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9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94"/>
          <p:cNvGrpSpPr/>
          <p:nvPr/>
        </p:nvGrpSpPr>
        <p:grpSpPr>
          <a:xfrm>
            <a:off x="7076112" y="1532546"/>
            <a:ext cx="357226" cy="357226"/>
            <a:chOff x="-55987225" y="3198925"/>
            <a:chExt cx="317450" cy="317450"/>
          </a:xfrm>
        </p:grpSpPr>
        <p:sp>
          <p:nvSpPr>
            <p:cNvPr id="7170" name="Google Shape;7170;p9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9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9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9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94"/>
          <p:cNvGrpSpPr/>
          <p:nvPr/>
        </p:nvGrpSpPr>
        <p:grpSpPr>
          <a:xfrm>
            <a:off x="7076112" y="1988578"/>
            <a:ext cx="357226" cy="357367"/>
            <a:chOff x="-55987225" y="3591025"/>
            <a:chExt cx="317450" cy="317575"/>
          </a:xfrm>
        </p:grpSpPr>
        <p:sp>
          <p:nvSpPr>
            <p:cNvPr id="7175" name="Google Shape;7175;p9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9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9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9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9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94"/>
          <p:cNvGrpSpPr/>
          <p:nvPr/>
        </p:nvGrpSpPr>
        <p:grpSpPr>
          <a:xfrm>
            <a:off x="7090027" y="2429217"/>
            <a:ext cx="358999" cy="358999"/>
            <a:chOff x="-55988800" y="3982600"/>
            <a:chExt cx="319025" cy="319025"/>
          </a:xfrm>
        </p:grpSpPr>
        <p:sp>
          <p:nvSpPr>
            <p:cNvPr id="7181" name="Google Shape;7181;p9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9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9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9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9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94"/>
          <p:cNvGrpSpPr/>
          <p:nvPr/>
        </p:nvGrpSpPr>
        <p:grpSpPr>
          <a:xfrm>
            <a:off x="5748546" y="2887174"/>
            <a:ext cx="356326" cy="358971"/>
            <a:chOff x="-54026025" y="3192625"/>
            <a:chExt cx="316650" cy="319000"/>
          </a:xfrm>
        </p:grpSpPr>
        <p:sp>
          <p:nvSpPr>
            <p:cNvPr id="7187" name="Google Shape;7187;p9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9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9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9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9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9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9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9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94"/>
          <p:cNvGrpSpPr/>
          <p:nvPr/>
        </p:nvGrpSpPr>
        <p:grpSpPr>
          <a:xfrm>
            <a:off x="5768492" y="3358148"/>
            <a:ext cx="316434" cy="358099"/>
            <a:chOff x="-54007925" y="3584850"/>
            <a:chExt cx="281200" cy="318225"/>
          </a:xfrm>
        </p:grpSpPr>
        <p:sp>
          <p:nvSpPr>
            <p:cNvPr id="7196" name="Google Shape;7196;p9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9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9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9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9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9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94"/>
          <p:cNvGrpSpPr/>
          <p:nvPr/>
        </p:nvGrpSpPr>
        <p:grpSpPr>
          <a:xfrm>
            <a:off x="5768492" y="3820033"/>
            <a:ext cx="316434" cy="358914"/>
            <a:chOff x="-54007925" y="3975575"/>
            <a:chExt cx="281200" cy="318950"/>
          </a:xfrm>
        </p:grpSpPr>
        <p:sp>
          <p:nvSpPr>
            <p:cNvPr id="7203" name="Google Shape;7203;p9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9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9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9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94"/>
          <p:cNvGrpSpPr/>
          <p:nvPr/>
        </p:nvGrpSpPr>
        <p:grpSpPr>
          <a:xfrm>
            <a:off x="8003359" y="2904504"/>
            <a:ext cx="274770" cy="358492"/>
            <a:chOff x="-52005775" y="3208025"/>
            <a:chExt cx="244175" cy="318575"/>
          </a:xfrm>
        </p:grpSpPr>
        <p:sp>
          <p:nvSpPr>
            <p:cNvPr id="7208" name="Google Shape;7208;p9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9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9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9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9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9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9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9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9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9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9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94"/>
          <p:cNvGrpSpPr/>
          <p:nvPr/>
        </p:nvGrpSpPr>
        <p:grpSpPr>
          <a:xfrm>
            <a:off x="5309825" y="1532546"/>
            <a:ext cx="358099" cy="358099"/>
            <a:chOff x="-57568775" y="3198925"/>
            <a:chExt cx="318225" cy="318225"/>
          </a:xfrm>
        </p:grpSpPr>
        <p:sp>
          <p:nvSpPr>
            <p:cNvPr id="7220" name="Google Shape;7220;p9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9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9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9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9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9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94"/>
          <p:cNvGrpSpPr/>
          <p:nvPr/>
        </p:nvGrpSpPr>
        <p:grpSpPr>
          <a:xfrm>
            <a:off x="5331543" y="1987846"/>
            <a:ext cx="314662" cy="358099"/>
            <a:chOff x="-57549075" y="3590375"/>
            <a:chExt cx="279625" cy="318225"/>
          </a:xfrm>
        </p:grpSpPr>
        <p:sp>
          <p:nvSpPr>
            <p:cNvPr id="7227" name="Google Shape;7227;p9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9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9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9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94"/>
          <p:cNvGrpSpPr/>
          <p:nvPr/>
        </p:nvGrpSpPr>
        <p:grpSpPr>
          <a:xfrm>
            <a:off x="5323740" y="2429217"/>
            <a:ext cx="359871" cy="359871"/>
            <a:chOff x="-57570350" y="3982600"/>
            <a:chExt cx="319800" cy="319800"/>
          </a:xfrm>
        </p:grpSpPr>
        <p:sp>
          <p:nvSpPr>
            <p:cNvPr id="7232" name="Google Shape;7232;p9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9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9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9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94"/>
          <p:cNvGrpSpPr/>
          <p:nvPr/>
        </p:nvGrpSpPr>
        <p:grpSpPr>
          <a:xfrm>
            <a:off x="7538779" y="1531646"/>
            <a:ext cx="314662" cy="358999"/>
            <a:chOff x="-55576850" y="3198125"/>
            <a:chExt cx="279625" cy="319025"/>
          </a:xfrm>
        </p:grpSpPr>
        <p:sp>
          <p:nvSpPr>
            <p:cNvPr id="7237" name="Google Shape;7237;p9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9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9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9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94"/>
          <p:cNvGrpSpPr/>
          <p:nvPr/>
        </p:nvGrpSpPr>
        <p:grpSpPr>
          <a:xfrm>
            <a:off x="7516174" y="1987621"/>
            <a:ext cx="359871" cy="358324"/>
            <a:chOff x="-55596550" y="3590175"/>
            <a:chExt cx="319800" cy="318425"/>
          </a:xfrm>
        </p:grpSpPr>
        <p:sp>
          <p:nvSpPr>
            <p:cNvPr id="7242" name="Google Shape;7242;p9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9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9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9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94"/>
          <p:cNvGrpSpPr/>
          <p:nvPr/>
        </p:nvGrpSpPr>
        <p:grpSpPr>
          <a:xfrm>
            <a:off x="7531412" y="2428964"/>
            <a:ext cx="358999" cy="359252"/>
            <a:chOff x="-55595775" y="3982375"/>
            <a:chExt cx="319025" cy="319250"/>
          </a:xfrm>
        </p:grpSpPr>
        <p:sp>
          <p:nvSpPr>
            <p:cNvPr id="7247" name="Google Shape;7247;p9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9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9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9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9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9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94"/>
          <p:cNvGrpSpPr/>
          <p:nvPr/>
        </p:nvGrpSpPr>
        <p:grpSpPr>
          <a:xfrm>
            <a:off x="6188595" y="2887174"/>
            <a:ext cx="358999" cy="358099"/>
            <a:chOff x="-53635375" y="3192625"/>
            <a:chExt cx="319025" cy="318225"/>
          </a:xfrm>
        </p:grpSpPr>
        <p:sp>
          <p:nvSpPr>
            <p:cNvPr id="7254" name="Google Shape;7254;p9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9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9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94"/>
          <p:cNvGrpSpPr/>
          <p:nvPr/>
        </p:nvGrpSpPr>
        <p:grpSpPr>
          <a:xfrm>
            <a:off x="6210763" y="3358148"/>
            <a:ext cx="314662" cy="358999"/>
            <a:chOff x="-53615675" y="3584850"/>
            <a:chExt cx="279625" cy="319025"/>
          </a:xfrm>
        </p:grpSpPr>
        <p:sp>
          <p:nvSpPr>
            <p:cNvPr id="7258" name="Google Shape;7258;p9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9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9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94"/>
          <p:cNvGrpSpPr/>
          <p:nvPr/>
        </p:nvGrpSpPr>
        <p:grpSpPr>
          <a:xfrm>
            <a:off x="6188609" y="3821074"/>
            <a:ext cx="358971" cy="357874"/>
            <a:chOff x="-53634575" y="3976500"/>
            <a:chExt cx="319000" cy="318025"/>
          </a:xfrm>
        </p:grpSpPr>
        <p:sp>
          <p:nvSpPr>
            <p:cNvPr id="7262" name="Google Shape;7262;p9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9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9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9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9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9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9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9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94"/>
          <p:cNvGrpSpPr/>
          <p:nvPr/>
        </p:nvGrpSpPr>
        <p:grpSpPr>
          <a:xfrm>
            <a:off x="7983413" y="3364028"/>
            <a:ext cx="314662" cy="358436"/>
            <a:chOff x="-52023900" y="3590075"/>
            <a:chExt cx="279625" cy="318525"/>
          </a:xfrm>
        </p:grpSpPr>
        <p:sp>
          <p:nvSpPr>
            <p:cNvPr id="7271" name="Google Shape;7271;p9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9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9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9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9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9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9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94"/>
          <p:cNvGrpSpPr/>
          <p:nvPr/>
        </p:nvGrpSpPr>
        <p:grpSpPr>
          <a:xfrm>
            <a:off x="5746654" y="1532546"/>
            <a:ext cx="358971" cy="358971"/>
            <a:chOff x="-57173375" y="3198925"/>
            <a:chExt cx="319000" cy="319000"/>
          </a:xfrm>
        </p:grpSpPr>
        <p:sp>
          <p:nvSpPr>
            <p:cNvPr id="7279" name="Google Shape;7279;p9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9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9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9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94"/>
          <p:cNvGrpSpPr/>
          <p:nvPr/>
        </p:nvGrpSpPr>
        <p:grpSpPr>
          <a:xfrm>
            <a:off x="5747541" y="2009987"/>
            <a:ext cx="357198" cy="314690"/>
            <a:chOff x="-57176525" y="3610050"/>
            <a:chExt cx="317425" cy="279650"/>
          </a:xfrm>
        </p:grpSpPr>
        <p:sp>
          <p:nvSpPr>
            <p:cNvPr id="7284" name="Google Shape;7284;p9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9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9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9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9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94"/>
          <p:cNvGrpSpPr/>
          <p:nvPr/>
        </p:nvGrpSpPr>
        <p:grpSpPr>
          <a:xfrm>
            <a:off x="5779179" y="2428542"/>
            <a:ext cx="323524" cy="358774"/>
            <a:chOff x="-57162350" y="3982000"/>
            <a:chExt cx="287500" cy="318825"/>
          </a:xfrm>
        </p:grpSpPr>
        <p:sp>
          <p:nvSpPr>
            <p:cNvPr id="7290" name="Google Shape;7290;p9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9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9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9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9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9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9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9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94"/>
          <p:cNvGrpSpPr/>
          <p:nvPr/>
        </p:nvGrpSpPr>
        <p:grpSpPr>
          <a:xfrm>
            <a:off x="7957995" y="1532546"/>
            <a:ext cx="358099" cy="356326"/>
            <a:chOff x="-55202750" y="3198925"/>
            <a:chExt cx="318225" cy="316650"/>
          </a:xfrm>
        </p:grpSpPr>
        <p:sp>
          <p:nvSpPr>
            <p:cNvPr id="7299" name="Google Shape;7299;p9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9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94"/>
          <p:cNvGrpSpPr/>
          <p:nvPr/>
        </p:nvGrpSpPr>
        <p:grpSpPr>
          <a:xfrm>
            <a:off x="7968629" y="1987846"/>
            <a:ext cx="336830" cy="358099"/>
            <a:chOff x="-55194875" y="3590375"/>
            <a:chExt cx="299325" cy="318225"/>
          </a:xfrm>
        </p:grpSpPr>
        <p:sp>
          <p:nvSpPr>
            <p:cNvPr id="7302" name="Google Shape;7302;p9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9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9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9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9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94"/>
          <p:cNvGrpSpPr/>
          <p:nvPr/>
        </p:nvGrpSpPr>
        <p:grpSpPr>
          <a:xfrm>
            <a:off x="7973247" y="2430117"/>
            <a:ext cx="357198" cy="357198"/>
            <a:chOff x="-55203525" y="3983400"/>
            <a:chExt cx="317425" cy="317425"/>
          </a:xfrm>
        </p:grpSpPr>
        <p:sp>
          <p:nvSpPr>
            <p:cNvPr id="7308" name="Google Shape;7308;p9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9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9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94"/>
          <p:cNvGrpSpPr/>
          <p:nvPr/>
        </p:nvGrpSpPr>
        <p:grpSpPr>
          <a:xfrm>
            <a:off x="6639727" y="2887174"/>
            <a:ext cx="335930" cy="358971"/>
            <a:chOff x="-53232900" y="3192625"/>
            <a:chExt cx="298525" cy="319000"/>
          </a:xfrm>
        </p:grpSpPr>
        <p:sp>
          <p:nvSpPr>
            <p:cNvPr id="7312" name="Google Shape;7312;p9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9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9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9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9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9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9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9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94"/>
          <p:cNvGrpSpPr/>
          <p:nvPr/>
        </p:nvGrpSpPr>
        <p:grpSpPr>
          <a:xfrm>
            <a:off x="6629093" y="3358148"/>
            <a:ext cx="357198" cy="356326"/>
            <a:chOff x="-53242350" y="3584850"/>
            <a:chExt cx="317425" cy="316650"/>
          </a:xfrm>
        </p:grpSpPr>
        <p:sp>
          <p:nvSpPr>
            <p:cNvPr id="7321" name="Google Shape;7321;p9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9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9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9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9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94"/>
          <p:cNvGrpSpPr/>
          <p:nvPr/>
        </p:nvGrpSpPr>
        <p:grpSpPr>
          <a:xfrm>
            <a:off x="6650362" y="3820849"/>
            <a:ext cx="314662" cy="358999"/>
            <a:chOff x="-53224225" y="3976300"/>
            <a:chExt cx="279625" cy="319025"/>
          </a:xfrm>
        </p:grpSpPr>
        <p:sp>
          <p:nvSpPr>
            <p:cNvPr id="7327" name="Google Shape;7327;p9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9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9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9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9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9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9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94"/>
          <p:cNvGrpSpPr/>
          <p:nvPr/>
        </p:nvGrpSpPr>
        <p:grpSpPr>
          <a:xfrm>
            <a:off x="7961258" y="3828529"/>
            <a:ext cx="358971" cy="358408"/>
            <a:chOff x="-52043575" y="3983125"/>
            <a:chExt cx="319000" cy="318500"/>
          </a:xfrm>
        </p:grpSpPr>
        <p:sp>
          <p:nvSpPr>
            <p:cNvPr id="7335" name="Google Shape;7335;p9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9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9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9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9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9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9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9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9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94"/>
          <p:cNvGrpSpPr/>
          <p:nvPr/>
        </p:nvGrpSpPr>
        <p:grpSpPr>
          <a:xfrm>
            <a:off x="6215199" y="1532546"/>
            <a:ext cx="314662" cy="358971"/>
            <a:chOff x="-56766175" y="3198925"/>
            <a:chExt cx="279625" cy="319000"/>
          </a:xfrm>
        </p:grpSpPr>
        <p:sp>
          <p:nvSpPr>
            <p:cNvPr id="7345" name="Google Shape;7345;p9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9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9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9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9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9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9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94"/>
          <p:cNvGrpSpPr/>
          <p:nvPr/>
        </p:nvGrpSpPr>
        <p:grpSpPr>
          <a:xfrm>
            <a:off x="6214313" y="1987846"/>
            <a:ext cx="316434" cy="358099"/>
            <a:chOff x="-56766175" y="3590375"/>
            <a:chExt cx="281200" cy="318225"/>
          </a:xfrm>
        </p:grpSpPr>
        <p:sp>
          <p:nvSpPr>
            <p:cNvPr id="7353" name="Google Shape;7353;p9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9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9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9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94"/>
          <p:cNvGrpSpPr/>
          <p:nvPr/>
        </p:nvGrpSpPr>
        <p:grpSpPr>
          <a:xfrm>
            <a:off x="6251269" y="2429217"/>
            <a:ext cx="272126" cy="358099"/>
            <a:chOff x="-56747275" y="3982600"/>
            <a:chExt cx="241825" cy="318225"/>
          </a:xfrm>
        </p:grpSpPr>
        <p:sp>
          <p:nvSpPr>
            <p:cNvPr id="7358" name="Google Shape;7358;p9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9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9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9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9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9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9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94"/>
          <p:cNvGrpSpPr/>
          <p:nvPr/>
        </p:nvGrpSpPr>
        <p:grpSpPr>
          <a:xfrm>
            <a:off x="4881188" y="2894264"/>
            <a:ext cx="314662" cy="358971"/>
            <a:chOff x="-54793175" y="3198925"/>
            <a:chExt cx="279625" cy="319000"/>
          </a:xfrm>
        </p:grpSpPr>
        <p:sp>
          <p:nvSpPr>
            <p:cNvPr id="7366" name="Google Shape;7366;p9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9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9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9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9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9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9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94"/>
          <p:cNvGrpSpPr/>
          <p:nvPr/>
        </p:nvGrpSpPr>
        <p:grpSpPr>
          <a:xfrm>
            <a:off x="4859020" y="3371455"/>
            <a:ext cx="358999" cy="342991"/>
            <a:chOff x="-54812875" y="3596675"/>
            <a:chExt cx="319025" cy="304800"/>
          </a:xfrm>
        </p:grpSpPr>
        <p:sp>
          <p:nvSpPr>
            <p:cNvPr id="7374" name="Google Shape;7374;p9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9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9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9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9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9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9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1" name="Google Shape;7381;p94"/>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94"/>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3" name="Google Shape;7383;p94"/>
          <p:cNvGrpSpPr/>
          <p:nvPr/>
        </p:nvGrpSpPr>
        <p:grpSpPr>
          <a:xfrm>
            <a:off x="4881188" y="3827938"/>
            <a:ext cx="314662" cy="358099"/>
            <a:chOff x="-54793175" y="3982600"/>
            <a:chExt cx="279625" cy="318225"/>
          </a:xfrm>
        </p:grpSpPr>
        <p:sp>
          <p:nvSpPr>
            <p:cNvPr id="7384" name="Google Shape;7384;p9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9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9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9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9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9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9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94"/>
          <p:cNvGrpSpPr/>
          <p:nvPr/>
        </p:nvGrpSpPr>
        <p:grpSpPr>
          <a:xfrm>
            <a:off x="7092647" y="2887174"/>
            <a:ext cx="314662" cy="358099"/>
            <a:chOff x="-52832000" y="3192625"/>
            <a:chExt cx="279625" cy="318225"/>
          </a:xfrm>
        </p:grpSpPr>
        <p:sp>
          <p:nvSpPr>
            <p:cNvPr id="7392" name="Google Shape;7392;p9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9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9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9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9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9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9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9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94"/>
          <p:cNvGrpSpPr/>
          <p:nvPr/>
        </p:nvGrpSpPr>
        <p:grpSpPr>
          <a:xfrm>
            <a:off x="7070492" y="3359048"/>
            <a:ext cx="358971" cy="357198"/>
            <a:chOff x="-52851675" y="3585650"/>
            <a:chExt cx="319000" cy="317425"/>
          </a:xfrm>
        </p:grpSpPr>
        <p:sp>
          <p:nvSpPr>
            <p:cNvPr id="7401" name="Google Shape;7401;p9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9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9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9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9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9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94"/>
          <p:cNvGrpSpPr/>
          <p:nvPr/>
        </p:nvGrpSpPr>
        <p:grpSpPr>
          <a:xfrm>
            <a:off x="7092647" y="3820849"/>
            <a:ext cx="314662" cy="358999"/>
            <a:chOff x="-52832000" y="3976300"/>
            <a:chExt cx="279625" cy="319025"/>
          </a:xfrm>
        </p:grpSpPr>
        <p:sp>
          <p:nvSpPr>
            <p:cNvPr id="7408" name="Google Shape;7408;p9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9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9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9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9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94"/>
          <p:cNvGrpSpPr/>
          <p:nvPr/>
        </p:nvGrpSpPr>
        <p:grpSpPr>
          <a:xfrm>
            <a:off x="6209853" y="4275497"/>
            <a:ext cx="316434" cy="358099"/>
            <a:chOff x="-51633225" y="3198925"/>
            <a:chExt cx="281200" cy="318225"/>
          </a:xfrm>
        </p:grpSpPr>
        <p:sp>
          <p:nvSpPr>
            <p:cNvPr id="7414" name="Google Shape;7414;p9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9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9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9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9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9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9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94"/>
          <p:cNvGrpSpPr/>
          <p:nvPr/>
        </p:nvGrpSpPr>
        <p:grpSpPr>
          <a:xfrm>
            <a:off x="6628676" y="1533418"/>
            <a:ext cx="365188" cy="357226"/>
            <a:chOff x="-56396775" y="3199700"/>
            <a:chExt cx="324525" cy="317450"/>
          </a:xfrm>
        </p:grpSpPr>
        <p:sp>
          <p:nvSpPr>
            <p:cNvPr id="7422" name="Google Shape;7422;p9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9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9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9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9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9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94"/>
          <p:cNvGrpSpPr/>
          <p:nvPr/>
        </p:nvGrpSpPr>
        <p:grpSpPr>
          <a:xfrm>
            <a:off x="6631771" y="1999353"/>
            <a:ext cx="358999" cy="335958"/>
            <a:chOff x="-56394425" y="3600600"/>
            <a:chExt cx="319025" cy="298550"/>
          </a:xfrm>
        </p:grpSpPr>
        <p:sp>
          <p:nvSpPr>
            <p:cNvPr id="7429" name="Google Shape;7429;p9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9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9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94"/>
          <p:cNvGrpSpPr/>
          <p:nvPr/>
        </p:nvGrpSpPr>
        <p:grpSpPr>
          <a:xfrm>
            <a:off x="6662538" y="2430117"/>
            <a:ext cx="327068" cy="357198"/>
            <a:chOff x="-56379450" y="3983400"/>
            <a:chExt cx="290650" cy="317425"/>
          </a:xfrm>
        </p:grpSpPr>
        <p:sp>
          <p:nvSpPr>
            <p:cNvPr id="7433" name="Google Shape;7433;p9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9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9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9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9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9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94"/>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94"/>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94"/>
          <p:cNvGrpSpPr/>
          <p:nvPr/>
        </p:nvGrpSpPr>
        <p:grpSpPr>
          <a:xfrm>
            <a:off x="5326242" y="2894264"/>
            <a:ext cx="316434" cy="358971"/>
            <a:chOff x="-54401725" y="3198925"/>
            <a:chExt cx="281200" cy="319000"/>
          </a:xfrm>
        </p:grpSpPr>
        <p:sp>
          <p:nvSpPr>
            <p:cNvPr id="7442" name="Google Shape;7442;p9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9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9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9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9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9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9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9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9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9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9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94"/>
          <p:cNvGrpSpPr/>
          <p:nvPr/>
        </p:nvGrpSpPr>
        <p:grpSpPr>
          <a:xfrm>
            <a:off x="5327128" y="3364365"/>
            <a:ext cx="314662" cy="358099"/>
            <a:chOff x="-54401725" y="3590375"/>
            <a:chExt cx="279625" cy="318225"/>
          </a:xfrm>
        </p:grpSpPr>
        <p:sp>
          <p:nvSpPr>
            <p:cNvPr id="7454" name="Google Shape;7454;p9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9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9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9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9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9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94"/>
          <p:cNvGrpSpPr/>
          <p:nvPr/>
        </p:nvGrpSpPr>
        <p:grpSpPr>
          <a:xfrm>
            <a:off x="5324920" y="3827938"/>
            <a:ext cx="319079" cy="358099"/>
            <a:chOff x="-54403300" y="3982600"/>
            <a:chExt cx="283550" cy="318225"/>
          </a:xfrm>
        </p:grpSpPr>
        <p:sp>
          <p:nvSpPr>
            <p:cNvPr id="7461" name="Google Shape;7461;p9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9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9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9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9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94"/>
          <p:cNvGrpSpPr/>
          <p:nvPr/>
        </p:nvGrpSpPr>
        <p:grpSpPr>
          <a:xfrm>
            <a:off x="7512313" y="2889172"/>
            <a:ext cx="356298" cy="356973"/>
            <a:chOff x="-52458650" y="3194400"/>
            <a:chExt cx="316625" cy="317225"/>
          </a:xfrm>
        </p:grpSpPr>
        <p:sp>
          <p:nvSpPr>
            <p:cNvPr id="7467" name="Google Shape;7467;p9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9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9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9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9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9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9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9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94"/>
          <p:cNvGrpSpPr/>
          <p:nvPr/>
        </p:nvGrpSpPr>
        <p:grpSpPr>
          <a:xfrm>
            <a:off x="7521611" y="3358148"/>
            <a:ext cx="337703" cy="357845"/>
            <a:chOff x="-52450000" y="3584850"/>
            <a:chExt cx="300100" cy="318000"/>
          </a:xfrm>
        </p:grpSpPr>
        <p:sp>
          <p:nvSpPr>
            <p:cNvPr id="7476" name="Google Shape;7476;p9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9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9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9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9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9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9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94"/>
          <p:cNvGrpSpPr/>
          <p:nvPr/>
        </p:nvGrpSpPr>
        <p:grpSpPr>
          <a:xfrm>
            <a:off x="7533131" y="3822621"/>
            <a:ext cx="314662" cy="357226"/>
            <a:chOff x="-52440550" y="3977875"/>
            <a:chExt cx="279625" cy="317450"/>
          </a:xfrm>
        </p:grpSpPr>
        <p:sp>
          <p:nvSpPr>
            <p:cNvPr id="7484" name="Google Shape;7484;p9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9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9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9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9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9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9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9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94"/>
          <p:cNvGrpSpPr/>
          <p:nvPr/>
        </p:nvGrpSpPr>
        <p:grpSpPr>
          <a:xfrm>
            <a:off x="6645066" y="4278827"/>
            <a:ext cx="314662" cy="358999"/>
            <a:chOff x="-51623775" y="3584850"/>
            <a:chExt cx="279625" cy="319025"/>
          </a:xfrm>
        </p:grpSpPr>
        <p:sp>
          <p:nvSpPr>
            <p:cNvPr id="7493" name="Google Shape;7493;p9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9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9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9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9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9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9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9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9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05" name="Shape 7505"/>
        <p:cNvGrpSpPr/>
        <p:nvPr/>
      </p:nvGrpSpPr>
      <p:grpSpPr>
        <a:xfrm>
          <a:off x="0" y="0"/>
          <a:ext cx="0" cy="0"/>
          <a:chOff x="0" y="0"/>
          <a:chExt cx="0" cy="0"/>
        </a:xfrm>
      </p:grpSpPr>
      <p:sp>
        <p:nvSpPr>
          <p:cNvPr id="7506" name="Google Shape;7506;p9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507" name="Google Shape;7507;p9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508" name="Google Shape;7508;p95"/>
          <p:cNvGrpSpPr/>
          <p:nvPr/>
        </p:nvGrpSpPr>
        <p:grpSpPr>
          <a:xfrm>
            <a:off x="885675" y="1539249"/>
            <a:ext cx="276003" cy="357300"/>
            <a:chOff x="-50469125" y="3183175"/>
            <a:chExt cx="233150" cy="301825"/>
          </a:xfrm>
        </p:grpSpPr>
        <p:sp>
          <p:nvSpPr>
            <p:cNvPr id="7509" name="Google Shape;7509;p9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9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9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95"/>
          <p:cNvGrpSpPr/>
          <p:nvPr/>
        </p:nvGrpSpPr>
        <p:grpSpPr>
          <a:xfrm>
            <a:off x="845574" y="1974651"/>
            <a:ext cx="356205" cy="355288"/>
            <a:chOff x="-50504575" y="3550975"/>
            <a:chExt cx="300900" cy="300125"/>
          </a:xfrm>
        </p:grpSpPr>
        <p:sp>
          <p:nvSpPr>
            <p:cNvPr id="7513" name="Google Shape;7513;p9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9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9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9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95"/>
          <p:cNvGrpSpPr/>
          <p:nvPr/>
        </p:nvGrpSpPr>
        <p:grpSpPr>
          <a:xfrm>
            <a:off x="845574" y="2412893"/>
            <a:ext cx="356205" cy="354341"/>
            <a:chOff x="-50503000" y="3921175"/>
            <a:chExt cx="300900" cy="299325"/>
          </a:xfrm>
        </p:grpSpPr>
        <p:sp>
          <p:nvSpPr>
            <p:cNvPr id="7518" name="Google Shape;7518;p9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9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9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9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9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95"/>
          <p:cNvGrpSpPr/>
          <p:nvPr/>
        </p:nvGrpSpPr>
        <p:grpSpPr>
          <a:xfrm>
            <a:off x="3049627" y="1558811"/>
            <a:ext cx="355258" cy="356205"/>
            <a:chOff x="-48630025" y="3199700"/>
            <a:chExt cx="300100" cy="300900"/>
          </a:xfrm>
        </p:grpSpPr>
        <p:sp>
          <p:nvSpPr>
            <p:cNvPr id="7524" name="Google Shape;7524;p9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9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9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95"/>
          <p:cNvGrpSpPr/>
          <p:nvPr/>
        </p:nvGrpSpPr>
        <p:grpSpPr>
          <a:xfrm>
            <a:off x="3049627" y="1996107"/>
            <a:ext cx="355258" cy="355258"/>
            <a:chOff x="-48630025" y="3569100"/>
            <a:chExt cx="300100" cy="300100"/>
          </a:xfrm>
        </p:grpSpPr>
        <p:sp>
          <p:nvSpPr>
            <p:cNvPr id="7528" name="Google Shape;7528;p9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9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9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9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9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9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9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9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9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9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95"/>
          <p:cNvGrpSpPr/>
          <p:nvPr/>
        </p:nvGrpSpPr>
        <p:grpSpPr>
          <a:xfrm>
            <a:off x="3050101" y="2433403"/>
            <a:ext cx="354311" cy="353394"/>
            <a:chOff x="-48629225" y="3938500"/>
            <a:chExt cx="299300" cy="298525"/>
          </a:xfrm>
        </p:grpSpPr>
        <p:sp>
          <p:nvSpPr>
            <p:cNvPr id="7539" name="Google Shape;7539;p9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9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9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9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95"/>
          <p:cNvGrpSpPr/>
          <p:nvPr/>
        </p:nvGrpSpPr>
        <p:grpSpPr>
          <a:xfrm>
            <a:off x="1785504" y="2904744"/>
            <a:ext cx="311458" cy="354341"/>
            <a:chOff x="-46762575" y="3200500"/>
            <a:chExt cx="263100" cy="299325"/>
          </a:xfrm>
        </p:grpSpPr>
        <p:sp>
          <p:nvSpPr>
            <p:cNvPr id="7544" name="Google Shape;7544;p9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9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9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9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9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95"/>
          <p:cNvGrpSpPr/>
          <p:nvPr/>
        </p:nvGrpSpPr>
        <p:grpSpPr>
          <a:xfrm>
            <a:off x="1763589" y="3363466"/>
            <a:ext cx="355288" cy="312375"/>
            <a:chOff x="-46779900" y="3588000"/>
            <a:chExt cx="300125" cy="263875"/>
          </a:xfrm>
        </p:grpSpPr>
        <p:sp>
          <p:nvSpPr>
            <p:cNvPr id="7550" name="Google Shape;7550;p9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9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9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9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95"/>
          <p:cNvGrpSpPr/>
          <p:nvPr/>
        </p:nvGrpSpPr>
        <p:grpSpPr>
          <a:xfrm>
            <a:off x="1764062" y="3778388"/>
            <a:ext cx="354341" cy="353394"/>
            <a:chOff x="-46779100" y="3938500"/>
            <a:chExt cx="299325" cy="298525"/>
          </a:xfrm>
        </p:grpSpPr>
        <p:sp>
          <p:nvSpPr>
            <p:cNvPr id="7555" name="Google Shape;7555;p9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9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95"/>
          <p:cNvGrpSpPr/>
          <p:nvPr/>
        </p:nvGrpSpPr>
        <p:grpSpPr>
          <a:xfrm>
            <a:off x="3971800" y="2911255"/>
            <a:ext cx="355258" cy="355288"/>
            <a:chOff x="-44924250" y="3206000"/>
            <a:chExt cx="300100" cy="300125"/>
          </a:xfrm>
        </p:grpSpPr>
        <p:sp>
          <p:nvSpPr>
            <p:cNvPr id="7558" name="Google Shape;7558;p9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9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9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9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9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95"/>
          <p:cNvGrpSpPr/>
          <p:nvPr/>
        </p:nvGrpSpPr>
        <p:grpSpPr>
          <a:xfrm>
            <a:off x="1286286" y="1539249"/>
            <a:ext cx="355258" cy="355258"/>
            <a:chOff x="-50134375" y="3183175"/>
            <a:chExt cx="300100" cy="300100"/>
          </a:xfrm>
        </p:grpSpPr>
        <p:sp>
          <p:nvSpPr>
            <p:cNvPr id="7564" name="Google Shape;7564;p9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9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9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9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9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9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9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9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9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9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95"/>
          <p:cNvGrpSpPr/>
          <p:nvPr/>
        </p:nvGrpSpPr>
        <p:grpSpPr>
          <a:xfrm>
            <a:off x="1286286" y="1974651"/>
            <a:ext cx="355258" cy="355288"/>
            <a:chOff x="-50134375" y="3550975"/>
            <a:chExt cx="300100" cy="300125"/>
          </a:xfrm>
        </p:grpSpPr>
        <p:sp>
          <p:nvSpPr>
            <p:cNvPr id="7575" name="Google Shape;7575;p9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9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95"/>
          <p:cNvGrpSpPr/>
          <p:nvPr/>
        </p:nvGrpSpPr>
        <p:grpSpPr>
          <a:xfrm>
            <a:off x="1286286" y="2412183"/>
            <a:ext cx="355258" cy="355051"/>
            <a:chOff x="-50134375" y="3920575"/>
            <a:chExt cx="300100" cy="299925"/>
          </a:xfrm>
        </p:grpSpPr>
        <p:sp>
          <p:nvSpPr>
            <p:cNvPr id="7578" name="Google Shape;7578;p9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9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9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95"/>
          <p:cNvGrpSpPr/>
          <p:nvPr/>
        </p:nvGrpSpPr>
        <p:grpSpPr>
          <a:xfrm>
            <a:off x="3497010" y="1559758"/>
            <a:ext cx="357123" cy="355258"/>
            <a:chOff x="-48262200" y="3200500"/>
            <a:chExt cx="301675" cy="300100"/>
          </a:xfrm>
        </p:grpSpPr>
        <p:sp>
          <p:nvSpPr>
            <p:cNvPr id="7582" name="Google Shape;7582;p9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9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9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9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9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9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9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9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9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95"/>
          <p:cNvGrpSpPr/>
          <p:nvPr/>
        </p:nvGrpSpPr>
        <p:grpSpPr>
          <a:xfrm>
            <a:off x="3526383" y="1996847"/>
            <a:ext cx="298377" cy="354519"/>
            <a:chOff x="-48233050" y="3569725"/>
            <a:chExt cx="252050" cy="299475"/>
          </a:xfrm>
        </p:grpSpPr>
        <p:sp>
          <p:nvSpPr>
            <p:cNvPr id="7592" name="Google Shape;7592;p9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9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9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95"/>
          <p:cNvGrpSpPr/>
          <p:nvPr/>
        </p:nvGrpSpPr>
        <p:grpSpPr>
          <a:xfrm>
            <a:off x="3550148" y="2430591"/>
            <a:ext cx="250847" cy="358070"/>
            <a:chOff x="-48216525" y="3936125"/>
            <a:chExt cx="211900" cy="302475"/>
          </a:xfrm>
        </p:grpSpPr>
        <p:sp>
          <p:nvSpPr>
            <p:cNvPr id="7596" name="Google Shape;7596;p9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9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9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9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95"/>
          <p:cNvGrpSpPr/>
          <p:nvPr/>
        </p:nvGrpSpPr>
        <p:grpSpPr>
          <a:xfrm>
            <a:off x="2205866" y="2905661"/>
            <a:ext cx="355258" cy="355288"/>
            <a:chOff x="-46410500" y="3201275"/>
            <a:chExt cx="300100" cy="300125"/>
          </a:xfrm>
        </p:grpSpPr>
        <p:sp>
          <p:nvSpPr>
            <p:cNvPr id="7601" name="Google Shape;7601;p9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9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9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9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9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95"/>
          <p:cNvGrpSpPr/>
          <p:nvPr/>
        </p:nvGrpSpPr>
        <p:grpSpPr>
          <a:xfrm>
            <a:off x="2205866" y="3341092"/>
            <a:ext cx="355258" cy="356205"/>
            <a:chOff x="-46409700" y="3569100"/>
            <a:chExt cx="300100" cy="300900"/>
          </a:xfrm>
        </p:grpSpPr>
        <p:sp>
          <p:nvSpPr>
            <p:cNvPr id="7607" name="Google Shape;7607;p9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9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9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9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9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95"/>
          <p:cNvGrpSpPr/>
          <p:nvPr/>
        </p:nvGrpSpPr>
        <p:grpSpPr>
          <a:xfrm>
            <a:off x="2193747" y="3776524"/>
            <a:ext cx="379497" cy="358070"/>
            <a:chOff x="-46422300" y="3936925"/>
            <a:chExt cx="320575" cy="302475"/>
          </a:xfrm>
        </p:grpSpPr>
        <p:sp>
          <p:nvSpPr>
            <p:cNvPr id="7613" name="Google Shape;7613;p9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9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95"/>
          <p:cNvGrpSpPr/>
          <p:nvPr/>
        </p:nvGrpSpPr>
        <p:grpSpPr>
          <a:xfrm>
            <a:off x="3971326" y="3330852"/>
            <a:ext cx="356205" cy="355258"/>
            <a:chOff x="-44914800" y="3560450"/>
            <a:chExt cx="300900" cy="300100"/>
          </a:xfrm>
        </p:grpSpPr>
        <p:sp>
          <p:nvSpPr>
            <p:cNvPr id="7616" name="Google Shape;7616;p9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9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9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9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9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95"/>
          <p:cNvGrpSpPr/>
          <p:nvPr/>
        </p:nvGrpSpPr>
        <p:grpSpPr>
          <a:xfrm>
            <a:off x="1726378" y="1539486"/>
            <a:ext cx="354311" cy="354104"/>
            <a:chOff x="-49764975" y="3183375"/>
            <a:chExt cx="299300" cy="299125"/>
          </a:xfrm>
        </p:grpSpPr>
        <p:sp>
          <p:nvSpPr>
            <p:cNvPr id="7622" name="Google Shape;7622;p9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9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9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9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9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9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9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9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9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95"/>
          <p:cNvGrpSpPr/>
          <p:nvPr/>
        </p:nvGrpSpPr>
        <p:grpSpPr>
          <a:xfrm>
            <a:off x="1726378" y="1974947"/>
            <a:ext cx="354311" cy="355909"/>
            <a:chOff x="-49764975" y="3551225"/>
            <a:chExt cx="299300" cy="300650"/>
          </a:xfrm>
        </p:grpSpPr>
        <p:sp>
          <p:nvSpPr>
            <p:cNvPr id="7632" name="Google Shape;7632;p9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9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9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9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9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9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9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9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9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9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9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95"/>
          <p:cNvGrpSpPr/>
          <p:nvPr/>
        </p:nvGrpSpPr>
        <p:grpSpPr>
          <a:xfrm>
            <a:off x="1724040" y="2411710"/>
            <a:ext cx="358987" cy="355525"/>
            <a:chOff x="-49766550" y="3920175"/>
            <a:chExt cx="303250" cy="300325"/>
          </a:xfrm>
        </p:grpSpPr>
        <p:sp>
          <p:nvSpPr>
            <p:cNvPr id="7644" name="Google Shape;7644;p9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9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9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95"/>
          <p:cNvGrpSpPr/>
          <p:nvPr/>
        </p:nvGrpSpPr>
        <p:grpSpPr>
          <a:xfrm>
            <a:off x="3939571" y="1559758"/>
            <a:ext cx="357123" cy="354341"/>
            <a:chOff x="-47892800" y="3200500"/>
            <a:chExt cx="301675" cy="299325"/>
          </a:xfrm>
        </p:grpSpPr>
        <p:sp>
          <p:nvSpPr>
            <p:cNvPr id="7649" name="Google Shape;7649;p9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9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9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9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9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95"/>
          <p:cNvGrpSpPr/>
          <p:nvPr/>
        </p:nvGrpSpPr>
        <p:grpSpPr>
          <a:xfrm>
            <a:off x="4003437" y="1996107"/>
            <a:ext cx="229391" cy="355258"/>
            <a:chOff x="-47839250" y="3569100"/>
            <a:chExt cx="193775" cy="300100"/>
          </a:xfrm>
        </p:grpSpPr>
        <p:sp>
          <p:nvSpPr>
            <p:cNvPr id="7656" name="Google Shape;7656;p9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9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9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9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9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9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95"/>
          <p:cNvGrpSpPr/>
          <p:nvPr/>
        </p:nvGrpSpPr>
        <p:grpSpPr>
          <a:xfrm>
            <a:off x="3940503" y="2432456"/>
            <a:ext cx="355258" cy="356205"/>
            <a:chOff x="-47892800" y="3937700"/>
            <a:chExt cx="300100" cy="300900"/>
          </a:xfrm>
        </p:grpSpPr>
        <p:sp>
          <p:nvSpPr>
            <p:cNvPr id="7663" name="Google Shape;7663;p9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9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9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9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9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9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95"/>
          <p:cNvGrpSpPr/>
          <p:nvPr/>
        </p:nvGrpSpPr>
        <p:grpSpPr>
          <a:xfrm>
            <a:off x="2645798" y="2926170"/>
            <a:ext cx="355258" cy="311458"/>
            <a:chOff x="-46042675" y="3218600"/>
            <a:chExt cx="300100" cy="263100"/>
          </a:xfrm>
        </p:grpSpPr>
        <p:sp>
          <p:nvSpPr>
            <p:cNvPr id="7672" name="Google Shape;7672;p9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9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9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9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9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9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95"/>
          <p:cNvGrpSpPr/>
          <p:nvPr/>
        </p:nvGrpSpPr>
        <p:grpSpPr>
          <a:xfrm>
            <a:off x="2645798" y="3340619"/>
            <a:ext cx="355258" cy="323118"/>
            <a:chOff x="-46042675" y="3568700"/>
            <a:chExt cx="300100" cy="272950"/>
          </a:xfrm>
        </p:grpSpPr>
        <p:sp>
          <p:nvSpPr>
            <p:cNvPr id="7679" name="Google Shape;7679;p9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9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9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9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95"/>
          <p:cNvGrpSpPr/>
          <p:nvPr/>
        </p:nvGrpSpPr>
        <p:grpSpPr>
          <a:xfrm>
            <a:off x="2687749" y="3777589"/>
            <a:ext cx="271357" cy="356057"/>
            <a:chOff x="-46007225" y="3937825"/>
            <a:chExt cx="229225" cy="300775"/>
          </a:xfrm>
        </p:grpSpPr>
        <p:sp>
          <p:nvSpPr>
            <p:cNvPr id="7684" name="Google Shape;7684;p9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9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9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9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9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9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9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9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9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95"/>
          <p:cNvGrpSpPr/>
          <p:nvPr/>
        </p:nvGrpSpPr>
        <p:grpSpPr>
          <a:xfrm>
            <a:off x="3993241" y="3767675"/>
            <a:ext cx="312375" cy="357596"/>
            <a:chOff x="-44895900" y="3929450"/>
            <a:chExt cx="263875" cy="302075"/>
          </a:xfrm>
        </p:grpSpPr>
        <p:sp>
          <p:nvSpPr>
            <p:cNvPr id="7695" name="Google Shape;7695;p9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9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9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9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9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9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95"/>
          <p:cNvGrpSpPr/>
          <p:nvPr/>
        </p:nvGrpSpPr>
        <p:grpSpPr>
          <a:xfrm>
            <a:off x="2167060" y="1550436"/>
            <a:ext cx="356205" cy="332885"/>
            <a:chOff x="-49397175" y="3192625"/>
            <a:chExt cx="300900" cy="281200"/>
          </a:xfrm>
        </p:grpSpPr>
        <p:sp>
          <p:nvSpPr>
            <p:cNvPr id="7702" name="Google Shape;7702;p9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9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9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9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9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9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9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95"/>
          <p:cNvGrpSpPr/>
          <p:nvPr/>
        </p:nvGrpSpPr>
        <p:grpSpPr>
          <a:xfrm>
            <a:off x="2193163" y="1974651"/>
            <a:ext cx="304000" cy="356205"/>
            <a:chOff x="-49375900" y="3550975"/>
            <a:chExt cx="256800" cy="300900"/>
          </a:xfrm>
        </p:grpSpPr>
        <p:sp>
          <p:nvSpPr>
            <p:cNvPr id="7710" name="Google Shape;7710;p9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9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9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9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9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95"/>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9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9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9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9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95"/>
          <p:cNvGrpSpPr/>
          <p:nvPr/>
        </p:nvGrpSpPr>
        <p:grpSpPr>
          <a:xfrm>
            <a:off x="2188516" y="2411946"/>
            <a:ext cx="313293" cy="356205"/>
            <a:chOff x="-49378250" y="3920375"/>
            <a:chExt cx="264650" cy="300900"/>
          </a:xfrm>
        </p:grpSpPr>
        <p:sp>
          <p:nvSpPr>
            <p:cNvPr id="7722" name="Google Shape;7722;p9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9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9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9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9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9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95"/>
          <p:cNvGrpSpPr/>
          <p:nvPr/>
        </p:nvGrpSpPr>
        <p:grpSpPr>
          <a:xfrm>
            <a:off x="907504" y="2904744"/>
            <a:ext cx="312375" cy="357123"/>
            <a:chOff x="-47505300" y="3200500"/>
            <a:chExt cx="263875" cy="301675"/>
          </a:xfrm>
        </p:grpSpPr>
        <p:sp>
          <p:nvSpPr>
            <p:cNvPr id="7730" name="Google Shape;7730;p9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9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9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9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9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9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9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9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9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9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9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9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95"/>
          <p:cNvGrpSpPr/>
          <p:nvPr/>
        </p:nvGrpSpPr>
        <p:grpSpPr>
          <a:xfrm>
            <a:off x="885604" y="3341092"/>
            <a:ext cx="356176" cy="355051"/>
            <a:chOff x="-47524975" y="3569100"/>
            <a:chExt cx="300875" cy="299925"/>
          </a:xfrm>
        </p:grpSpPr>
        <p:sp>
          <p:nvSpPr>
            <p:cNvPr id="7744" name="Google Shape;7744;p9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9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9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9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9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95"/>
          <p:cNvGrpSpPr/>
          <p:nvPr/>
        </p:nvGrpSpPr>
        <p:grpSpPr>
          <a:xfrm>
            <a:off x="886062" y="3820354"/>
            <a:ext cx="355258" cy="270410"/>
            <a:chOff x="-47523400" y="3973950"/>
            <a:chExt cx="300100" cy="228425"/>
          </a:xfrm>
        </p:grpSpPr>
        <p:sp>
          <p:nvSpPr>
            <p:cNvPr id="7750" name="Google Shape;7750;p9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9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9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9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95"/>
          <p:cNvGrpSpPr/>
          <p:nvPr/>
        </p:nvGrpSpPr>
        <p:grpSpPr>
          <a:xfrm>
            <a:off x="3091183" y="2903353"/>
            <a:ext cx="354341" cy="357596"/>
            <a:chOff x="-45673275" y="3199325"/>
            <a:chExt cx="299325" cy="302075"/>
          </a:xfrm>
        </p:grpSpPr>
        <p:sp>
          <p:nvSpPr>
            <p:cNvPr id="7756" name="Google Shape;7756;p9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9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95"/>
          <p:cNvGrpSpPr/>
          <p:nvPr/>
        </p:nvGrpSpPr>
        <p:grpSpPr>
          <a:xfrm>
            <a:off x="3090251" y="3361602"/>
            <a:ext cx="356205" cy="314240"/>
            <a:chOff x="-45674075" y="3586425"/>
            <a:chExt cx="300900" cy="265450"/>
          </a:xfrm>
        </p:grpSpPr>
        <p:sp>
          <p:nvSpPr>
            <p:cNvPr id="7760" name="Google Shape;7760;p9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95"/>
          <p:cNvGrpSpPr/>
          <p:nvPr/>
        </p:nvGrpSpPr>
        <p:grpSpPr>
          <a:xfrm>
            <a:off x="3091183" y="3777441"/>
            <a:ext cx="354341" cy="356205"/>
            <a:chOff x="-45673275" y="3937700"/>
            <a:chExt cx="299325" cy="300900"/>
          </a:xfrm>
        </p:grpSpPr>
        <p:sp>
          <p:nvSpPr>
            <p:cNvPr id="7763" name="Google Shape;7763;p9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9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9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9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9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95"/>
          <p:cNvGrpSpPr/>
          <p:nvPr/>
        </p:nvGrpSpPr>
        <p:grpSpPr>
          <a:xfrm>
            <a:off x="2205349" y="4270225"/>
            <a:ext cx="356205" cy="356205"/>
            <a:chOff x="-44512325" y="3176075"/>
            <a:chExt cx="300900" cy="300900"/>
          </a:xfrm>
        </p:grpSpPr>
        <p:sp>
          <p:nvSpPr>
            <p:cNvPr id="7770" name="Google Shape;7770;p9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9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9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95"/>
          <p:cNvGrpSpPr/>
          <p:nvPr/>
        </p:nvGrpSpPr>
        <p:grpSpPr>
          <a:xfrm>
            <a:off x="2608689" y="1539249"/>
            <a:ext cx="354341" cy="354341"/>
            <a:chOff x="-49027775" y="3183175"/>
            <a:chExt cx="299325" cy="299325"/>
          </a:xfrm>
        </p:grpSpPr>
        <p:sp>
          <p:nvSpPr>
            <p:cNvPr id="7774" name="Google Shape;7774;p9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9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9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9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95"/>
          <p:cNvGrpSpPr/>
          <p:nvPr/>
        </p:nvGrpSpPr>
        <p:grpSpPr>
          <a:xfrm>
            <a:off x="2608230" y="1974651"/>
            <a:ext cx="355258" cy="357152"/>
            <a:chOff x="-49027775" y="3550975"/>
            <a:chExt cx="300100" cy="301700"/>
          </a:xfrm>
        </p:grpSpPr>
        <p:sp>
          <p:nvSpPr>
            <p:cNvPr id="7779" name="Google Shape;7779;p9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9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9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9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9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9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9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9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9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9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95"/>
          <p:cNvGrpSpPr/>
          <p:nvPr/>
        </p:nvGrpSpPr>
        <p:grpSpPr>
          <a:xfrm>
            <a:off x="2606306" y="2411710"/>
            <a:ext cx="359106" cy="355525"/>
            <a:chOff x="-49031025" y="3920175"/>
            <a:chExt cx="303350" cy="300325"/>
          </a:xfrm>
        </p:grpSpPr>
        <p:sp>
          <p:nvSpPr>
            <p:cNvPr id="7790" name="Google Shape;7790;p9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9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9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9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9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95"/>
          <p:cNvGrpSpPr/>
          <p:nvPr/>
        </p:nvGrpSpPr>
        <p:grpSpPr>
          <a:xfrm>
            <a:off x="1322411" y="2904744"/>
            <a:ext cx="356176" cy="354341"/>
            <a:chOff x="-47155575" y="3200500"/>
            <a:chExt cx="300875" cy="299325"/>
          </a:xfrm>
        </p:grpSpPr>
        <p:sp>
          <p:nvSpPr>
            <p:cNvPr id="7797" name="Google Shape;7797;p9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9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9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9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9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95"/>
          <p:cNvGrpSpPr/>
          <p:nvPr/>
        </p:nvGrpSpPr>
        <p:grpSpPr>
          <a:xfrm>
            <a:off x="1322870" y="3341092"/>
            <a:ext cx="355258" cy="355258"/>
            <a:chOff x="-47154800" y="3569100"/>
            <a:chExt cx="300100" cy="300100"/>
          </a:xfrm>
        </p:grpSpPr>
        <p:sp>
          <p:nvSpPr>
            <p:cNvPr id="7804" name="Google Shape;7804;p9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9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9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9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9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95"/>
          <p:cNvGrpSpPr/>
          <p:nvPr/>
        </p:nvGrpSpPr>
        <p:grpSpPr>
          <a:xfrm>
            <a:off x="1323343" y="3779305"/>
            <a:ext cx="354311" cy="353423"/>
            <a:chOff x="-47154000" y="3939275"/>
            <a:chExt cx="299300" cy="298550"/>
          </a:xfrm>
        </p:grpSpPr>
        <p:sp>
          <p:nvSpPr>
            <p:cNvPr id="7811" name="Google Shape;7811;p9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9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9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9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95"/>
          <p:cNvGrpSpPr/>
          <p:nvPr/>
        </p:nvGrpSpPr>
        <p:grpSpPr>
          <a:xfrm>
            <a:off x="3548633" y="2904744"/>
            <a:ext cx="312375" cy="354341"/>
            <a:chOff x="-45286550" y="3200500"/>
            <a:chExt cx="263875" cy="299325"/>
          </a:xfrm>
        </p:grpSpPr>
        <p:sp>
          <p:nvSpPr>
            <p:cNvPr id="7816" name="Google Shape;7816;p9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9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9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95"/>
          <p:cNvGrpSpPr/>
          <p:nvPr/>
        </p:nvGrpSpPr>
        <p:grpSpPr>
          <a:xfrm>
            <a:off x="3548633" y="3342039"/>
            <a:ext cx="312375" cy="354311"/>
            <a:chOff x="-45286550" y="3569900"/>
            <a:chExt cx="263875" cy="299300"/>
          </a:xfrm>
        </p:grpSpPr>
        <p:sp>
          <p:nvSpPr>
            <p:cNvPr id="7820" name="Google Shape;7820;p9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9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9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9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9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95"/>
          <p:cNvGrpSpPr/>
          <p:nvPr/>
        </p:nvGrpSpPr>
        <p:grpSpPr>
          <a:xfrm>
            <a:off x="3559820" y="3778388"/>
            <a:ext cx="290001" cy="355258"/>
            <a:chOff x="-45277900" y="3938500"/>
            <a:chExt cx="244975" cy="300100"/>
          </a:xfrm>
        </p:grpSpPr>
        <p:sp>
          <p:nvSpPr>
            <p:cNvPr id="7827" name="Google Shape;7827;p9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9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9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95"/>
          <p:cNvGrpSpPr/>
          <p:nvPr/>
        </p:nvGrpSpPr>
        <p:grpSpPr>
          <a:xfrm>
            <a:off x="2645769" y="4247490"/>
            <a:ext cx="355258" cy="355258"/>
            <a:chOff x="-44502875" y="3576975"/>
            <a:chExt cx="300100" cy="300100"/>
          </a:xfrm>
        </p:grpSpPr>
        <p:sp>
          <p:nvSpPr>
            <p:cNvPr id="7832" name="Google Shape;7832;p9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9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9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95"/>
          <p:cNvGrpSpPr/>
          <p:nvPr/>
        </p:nvGrpSpPr>
        <p:grpSpPr>
          <a:xfrm>
            <a:off x="4858968" y="1532275"/>
            <a:ext cx="356221" cy="354973"/>
            <a:chOff x="-13947000" y="3212800"/>
            <a:chExt cx="353675" cy="352400"/>
          </a:xfrm>
        </p:grpSpPr>
        <p:sp>
          <p:nvSpPr>
            <p:cNvPr id="7836" name="Google Shape;7836;p9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9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95"/>
          <p:cNvGrpSpPr/>
          <p:nvPr/>
        </p:nvGrpSpPr>
        <p:grpSpPr>
          <a:xfrm>
            <a:off x="4858981" y="1973145"/>
            <a:ext cx="356196" cy="354670"/>
            <a:chOff x="-13946200" y="3647075"/>
            <a:chExt cx="353650" cy="352100"/>
          </a:xfrm>
        </p:grpSpPr>
        <p:sp>
          <p:nvSpPr>
            <p:cNvPr id="7839" name="Google Shape;7839;p9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9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9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9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9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5" name="Google Shape;7845;p95"/>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6" name="Google Shape;7846;p95"/>
          <p:cNvGrpSpPr/>
          <p:nvPr/>
        </p:nvGrpSpPr>
        <p:grpSpPr>
          <a:xfrm>
            <a:off x="6642374" y="1532628"/>
            <a:ext cx="357002" cy="354267"/>
            <a:chOff x="-12163025" y="3214275"/>
            <a:chExt cx="354450" cy="351700"/>
          </a:xfrm>
        </p:grpSpPr>
        <p:sp>
          <p:nvSpPr>
            <p:cNvPr id="7847" name="Google Shape;7847;p9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9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9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95"/>
          <p:cNvGrpSpPr/>
          <p:nvPr/>
        </p:nvGrpSpPr>
        <p:grpSpPr>
          <a:xfrm>
            <a:off x="6643154" y="1972365"/>
            <a:ext cx="355441" cy="356232"/>
            <a:chOff x="-12160675" y="3647875"/>
            <a:chExt cx="352900" cy="353650"/>
          </a:xfrm>
        </p:grpSpPr>
        <p:sp>
          <p:nvSpPr>
            <p:cNvPr id="7851" name="Google Shape;7851;p9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9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9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9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9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9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95"/>
          <p:cNvGrpSpPr/>
          <p:nvPr/>
        </p:nvGrpSpPr>
        <p:grpSpPr>
          <a:xfrm>
            <a:off x="6653870" y="2416821"/>
            <a:ext cx="354635" cy="356232"/>
            <a:chOff x="-12160675" y="4081850"/>
            <a:chExt cx="352100" cy="353650"/>
          </a:xfrm>
        </p:grpSpPr>
        <p:sp>
          <p:nvSpPr>
            <p:cNvPr id="7859" name="Google Shape;7859;p9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9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9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9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95"/>
          <p:cNvGrpSpPr/>
          <p:nvPr/>
        </p:nvGrpSpPr>
        <p:grpSpPr>
          <a:xfrm>
            <a:off x="4858836" y="2891264"/>
            <a:ext cx="355416" cy="355652"/>
            <a:chOff x="-10391650" y="3180600"/>
            <a:chExt cx="352875" cy="353075"/>
          </a:xfrm>
        </p:grpSpPr>
        <p:sp>
          <p:nvSpPr>
            <p:cNvPr id="7866" name="Google Shape;7866;p9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9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9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9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9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95"/>
          <p:cNvGrpSpPr/>
          <p:nvPr/>
        </p:nvGrpSpPr>
        <p:grpSpPr>
          <a:xfrm>
            <a:off x="4858835" y="3368062"/>
            <a:ext cx="354635" cy="353890"/>
            <a:chOff x="-10390875" y="3616350"/>
            <a:chExt cx="352100" cy="351325"/>
          </a:xfrm>
        </p:grpSpPr>
        <p:sp>
          <p:nvSpPr>
            <p:cNvPr id="7873" name="Google Shape;7873;p9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9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9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95"/>
          <p:cNvGrpSpPr/>
          <p:nvPr/>
        </p:nvGrpSpPr>
        <p:grpSpPr>
          <a:xfrm>
            <a:off x="7525810" y="2892727"/>
            <a:ext cx="312585" cy="354670"/>
            <a:chOff x="-10370400" y="4049550"/>
            <a:chExt cx="310350" cy="352100"/>
          </a:xfrm>
        </p:grpSpPr>
        <p:sp>
          <p:nvSpPr>
            <p:cNvPr id="7877" name="Google Shape;7877;p9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9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9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95"/>
          <p:cNvGrpSpPr/>
          <p:nvPr/>
        </p:nvGrpSpPr>
        <p:grpSpPr>
          <a:xfrm>
            <a:off x="6630066" y="2891668"/>
            <a:ext cx="379236" cy="354847"/>
            <a:chOff x="-8674650" y="3210975"/>
            <a:chExt cx="376525" cy="352275"/>
          </a:xfrm>
        </p:grpSpPr>
        <p:sp>
          <p:nvSpPr>
            <p:cNvPr id="7883" name="Google Shape;7883;p9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9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9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9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9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9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95"/>
          <p:cNvGrpSpPr/>
          <p:nvPr/>
        </p:nvGrpSpPr>
        <p:grpSpPr>
          <a:xfrm>
            <a:off x="5301563" y="1531633"/>
            <a:ext cx="356221" cy="356257"/>
            <a:chOff x="-13512225" y="3211525"/>
            <a:chExt cx="353675" cy="353675"/>
          </a:xfrm>
        </p:grpSpPr>
        <p:sp>
          <p:nvSpPr>
            <p:cNvPr id="7890" name="Google Shape;7890;p9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9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9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9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95"/>
          <p:cNvGrpSpPr/>
          <p:nvPr/>
        </p:nvGrpSpPr>
        <p:grpSpPr>
          <a:xfrm>
            <a:off x="5301563" y="1973145"/>
            <a:ext cx="356221" cy="354670"/>
            <a:chOff x="-13512225" y="3647075"/>
            <a:chExt cx="353675" cy="352100"/>
          </a:xfrm>
        </p:grpSpPr>
        <p:sp>
          <p:nvSpPr>
            <p:cNvPr id="7896" name="Google Shape;7896;p9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9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9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9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9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9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9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9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95"/>
          <p:cNvGrpSpPr/>
          <p:nvPr/>
        </p:nvGrpSpPr>
        <p:grpSpPr>
          <a:xfrm>
            <a:off x="5311876" y="2417211"/>
            <a:ext cx="356221" cy="355451"/>
            <a:chOff x="-13512225" y="4080275"/>
            <a:chExt cx="353675" cy="352875"/>
          </a:xfrm>
        </p:grpSpPr>
        <p:sp>
          <p:nvSpPr>
            <p:cNvPr id="7907" name="Google Shape;7907;p9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9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9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9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9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9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9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95"/>
          <p:cNvGrpSpPr/>
          <p:nvPr/>
        </p:nvGrpSpPr>
        <p:grpSpPr>
          <a:xfrm>
            <a:off x="7084956" y="1564572"/>
            <a:ext cx="356196" cy="290379"/>
            <a:chOff x="-11728250" y="3245400"/>
            <a:chExt cx="353650" cy="288275"/>
          </a:xfrm>
        </p:grpSpPr>
        <p:sp>
          <p:nvSpPr>
            <p:cNvPr id="7919" name="Google Shape;7919;p9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9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9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9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9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4" name="Google Shape;7924;p95"/>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5" name="Google Shape;7925;p95"/>
          <p:cNvGrpSpPr/>
          <p:nvPr/>
        </p:nvGrpSpPr>
        <p:grpSpPr>
          <a:xfrm>
            <a:off x="7083760" y="1971660"/>
            <a:ext cx="358588" cy="357642"/>
            <a:chOff x="-11729050" y="3646475"/>
            <a:chExt cx="356025" cy="355050"/>
          </a:xfrm>
        </p:grpSpPr>
        <p:sp>
          <p:nvSpPr>
            <p:cNvPr id="7926" name="Google Shape;7926;p95"/>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95"/>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95"/>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5"/>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5"/>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95"/>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95"/>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95"/>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95"/>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95"/>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5"/>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95"/>
          <p:cNvGrpSpPr/>
          <p:nvPr/>
        </p:nvGrpSpPr>
        <p:grpSpPr>
          <a:xfrm>
            <a:off x="7117464" y="2417211"/>
            <a:ext cx="311804" cy="355451"/>
            <a:chOff x="-11703850" y="4081850"/>
            <a:chExt cx="309575" cy="352875"/>
          </a:xfrm>
        </p:grpSpPr>
        <p:sp>
          <p:nvSpPr>
            <p:cNvPr id="7938" name="Google Shape;7938;p9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9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9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9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9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9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9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95"/>
          <p:cNvGrpSpPr/>
          <p:nvPr/>
        </p:nvGrpSpPr>
        <p:grpSpPr>
          <a:xfrm>
            <a:off x="5306120" y="2891364"/>
            <a:ext cx="357002" cy="355451"/>
            <a:chOff x="-9958475" y="3180025"/>
            <a:chExt cx="354450" cy="352875"/>
          </a:xfrm>
        </p:grpSpPr>
        <p:sp>
          <p:nvSpPr>
            <p:cNvPr id="7947" name="Google Shape;7947;p9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9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9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95"/>
          <p:cNvGrpSpPr/>
          <p:nvPr/>
        </p:nvGrpSpPr>
        <p:grpSpPr>
          <a:xfrm>
            <a:off x="5315247" y="3367345"/>
            <a:ext cx="337966" cy="355325"/>
            <a:chOff x="-9949025" y="3615575"/>
            <a:chExt cx="335550" cy="352750"/>
          </a:xfrm>
        </p:grpSpPr>
        <p:sp>
          <p:nvSpPr>
            <p:cNvPr id="7951" name="Google Shape;7951;p9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9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95"/>
          <p:cNvGrpSpPr/>
          <p:nvPr/>
        </p:nvGrpSpPr>
        <p:grpSpPr>
          <a:xfrm>
            <a:off x="7950093" y="2890851"/>
            <a:ext cx="360175" cy="358423"/>
            <a:chOff x="-9961625" y="4048175"/>
            <a:chExt cx="357600" cy="355825"/>
          </a:xfrm>
        </p:grpSpPr>
        <p:sp>
          <p:nvSpPr>
            <p:cNvPr id="7955" name="Google Shape;7955;p9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9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9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9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9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9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95"/>
          <p:cNvGrpSpPr/>
          <p:nvPr/>
        </p:nvGrpSpPr>
        <p:grpSpPr>
          <a:xfrm>
            <a:off x="6636814" y="3366363"/>
            <a:ext cx="364959" cy="357289"/>
            <a:chOff x="-8680950" y="3624225"/>
            <a:chExt cx="362350" cy="354700"/>
          </a:xfrm>
        </p:grpSpPr>
        <p:sp>
          <p:nvSpPr>
            <p:cNvPr id="7962" name="Google Shape;7962;p9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95"/>
          <p:cNvGrpSpPr/>
          <p:nvPr/>
        </p:nvGrpSpPr>
        <p:grpSpPr>
          <a:xfrm>
            <a:off x="5773058" y="1532024"/>
            <a:ext cx="313365" cy="355476"/>
            <a:chOff x="-13056975" y="3212300"/>
            <a:chExt cx="311125" cy="352900"/>
          </a:xfrm>
        </p:grpSpPr>
        <p:sp>
          <p:nvSpPr>
            <p:cNvPr id="7969" name="Google Shape;7969;p9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9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9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95"/>
          <p:cNvGrpSpPr/>
          <p:nvPr/>
        </p:nvGrpSpPr>
        <p:grpSpPr>
          <a:xfrm>
            <a:off x="5750446" y="1972818"/>
            <a:ext cx="358588" cy="355325"/>
            <a:chOff x="-13077450" y="3647075"/>
            <a:chExt cx="356025" cy="352750"/>
          </a:xfrm>
        </p:grpSpPr>
        <p:sp>
          <p:nvSpPr>
            <p:cNvPr id="7974" name="Google Shape;7974;p9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9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95"/>
          <p:cNvGrpSpPr/>
          <p:nvPr/>
        </p:nvGrpSpPr>
        <p:grpSpPr>
          <a:xfrm>
            <a:off x="5761552" y="2416418"/>
            <a:ext cx="357002" cy="357037"/>
            <a:chOff x="-13079025" y="4079475"/>
            <a:chExt cx="354450" cy="354450"/>
          </a:xfrm>
        </p:grpSpPr>
        <p:sp>
          <p:nvSpPr>
            <p:cNvPr id="7978" name="Google Shape;7978;p9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9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9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95"/>
          <p:cNvGrpSpPr/>
          <p:nvPr/>
        </p:nvGrpSpPr>
        <p:grpSpPr>
          <a:xfrm>
            <a:off x="7534619" y="1532427"/>
            <a:ext cx="356221" cy="354670"/>
            <a:chOff x="-11292700" y="3213875"/>
            <a:chExt cx="353675" cy="352100"/>
          </a:xfrm>
        </p:grpSpPr>
        <p:sp>
          <p:nvSpPr>
            <p:cNvPr id="7983" name="Google Shape;7983;p9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9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9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9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9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9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95"/>
          <p:cNvGrpSpPr/>
          <p:nvPr/>
        </p:nvGrpSpPr>
        <p:grpSpPr>
          <a:xfrm>
            <a:off x="7528677" y="1972365"/>
            <a:ext cx="368106" cy="356232"/>
            <a:chOff x="-11299000" y="3647875"/>
            <a:chExt cx="365475" cy="353650"/>
          </a:xfrm>
        </p:grpSpPr>
        <p:sp>
          <p:nvSpPr>
            <p:cNvPr id="7991" name="Google Shape;7991;p9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9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9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95"/>
          <p:cNvGrpSpPr/>
          <p:nvPr/>
        </p:nvGrpSpPr>
        <p:grpSpPr>
          <a:xfrm>
            <a:off x="7544139" y="2428316"/>
            <a:ext cx="357808" cy="333240"/>
            <a:chOff x="-11295075" y="4092875"/>
            <a:chExt cx="355250" cy="330825"/>
          </a:xfrm>
        </p:grpSpPr>
        <p:sp>
          <p:nvSpPr>
            <p:cNvPr id="7998" name="Google Shape;7998;p9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9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9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9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9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95"/>
          <p:cNvGrpSpPr/>
          <p:nvPr/>
        </p:nvGrpSpPr>
        <p:grpSpPr>
          <a:xfrm>
            <a:off x="5769739" y="2891364"/>
            <a:ext cx="312585" cy="355451"/>
            <a:chOff x="-9500075" y="3180800"/>
            <a:chExt cx="310350" cy="352875"/>
          </a:xfrm>
        </p:grpSpPr>
        <p:sp>
          <p:nvSpPr>
            <p:cNvPr id="8004" name="Google Shape;8004;p9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9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9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9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9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9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9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9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95"/>
          <p:cNvGrpSpPr/>
          <p:nvPr/>
        </p:nvGrpSpPr>
        <p:grpSpPr>
          <a:xfrm>
            <a:off x="5747530" y="3366879"/>
            <a:ext cx="356221" cy="356257"/>
            <a:chOff x="-9523700" y="3614000"/>
            <a:chExt cx="353675" cy="353675"/>
          </a:xfrm>
        </p:grpSpPr>
        <p:sp>
          <p:nvSpPr>
            <p:cNvPr id="8014" name="Google Shape;8014;p9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9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9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9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95"/>
          <p:cNvGrpSpPr/>
          <p:nvPr/>
        </p:nvGrpSpPr>
        <p:grpSpPr>
          <a:xfrm>
            <a:off x="7532481" y="3389521"/>
            <a:ext cx="356221" cy="354670"/>
            <a:chOff x="-9523700" y="4049550"/>
            <a:chExt cx="353675" cy="352100"/>
          </a:xfrm>
        </p:grpSpPr>
        <p:sp>
          <p:nvSpPr>
            <p:cNvPr id="8024" name="Google Shape;8024;p9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9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9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9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9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9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95"/>
          <p:cNvGrpSpPr/>
          <p:nvPr/>
        </p:nvGrpSpPr>
        <p:grpSpPr>
          <a:xfrm>
            <a:off x="7088596" y="3389494"/>
            <a:ext cx="357002" cy="311029"/>
            <a:chOff x="-8209150" y="3659675"/>
            <a:chExt cx="354450" cy="308775"/>
          </a:xfrm>
        </p:grpSpPr>
        <p:sp>
          <p:nvSpPr>
            <p:cNvPr id="8032" name="Google Shape;8032;p9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9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9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9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9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95"/>
          <p:cNvGrpSpPr/>
          <p:nvPr/>
        </p:nvGrpSpPr>
        <p:grpSpPr>
          <a:xfrm>
            <a:off x="6191845" y="1532024"/>
            <a:ext cx="356221" cy="355476"/>
            <a:chOff x="-12643475" y="3212300"/>
            <a:chExt cx="353675" cy="352900"/>
          </a:xfrm>
        </p:grpSpPr>
        <p:sp>
          <p:nvSpPr>
            <p:cNvPr id="8039" name="Google Shape;8039;p9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9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9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9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9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9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9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9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95"/>
          <p:cNvGrpSpPr/>
          <p:nvPr/>
        </p:nvGrpSpPr>
        <p:grpSpPr>
          <a:xfrm>
            <a:off x="6191845" y="1983798"/>
            <a:ext cx="356221" cy="333366"/>
            <a:chOff x="-12643475" y="3657325"/>
            <a:chExt cx="353675" cy="330950"/>
          </a:xfrm>
        </p:grpSpPr>
        <p:sp>
          <p:nvSpPr>
            <p:cNvPr id="8049" name="Google Shape;8049;p9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9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9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9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9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95"/>
          <p:cNvGrpSpPr/>
          <p:nvPr/>
        </p:nvGrpSpPr>
        <p:grpSpPr>
          <a:xfrm>
            <a:off x="6202157" y="2418407"/>
            <a:ext cx="356221" cy="353059"/>
            <a:chOff x="-12643475" y="4081850"/>
            <a:chExt cx="353675" cy="350500"/>
          </a:xfrm>
        </p:grpSpPr>
        <p:sp>
          <p:nvSpPr>
            <p:cNvPr id="8056" name="Google Shape;8056;p9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9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95"/>
          <p:cNvGrpSpPr/>
          <p:nvPr/>
        </p:nvGrpSpPr>
        <p:grpSpPr>
          <a:xfrm>
            <a:off x="7974847" y="1532427"/>
            <a:ext cx="355416" cy="354670"/>
            <a:chOff x="-10857925" y="3213875"/>
            <a:chExt cx="352875" cy="352100"/>
          </a:xfrm>
        </p:grpSpPr>
        <p:sp>
          <p:nvSpPr>
            <p:cNvPr id="8061" name="Google Shape;8061;p9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9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9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9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9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9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9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9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9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1" name="Google Shape;8071;p95"/>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2" name="Google Shape;8072;p95"/>
          <p:cNvGrpSpPr/>
          <p:nvPr/>
        </p:nvGrpSpPr>
        <p:grpSpPr>
          <a:xfrm>
            <a:off x="7984757" y="2428316"/>
            <a:ext cx="356221" cy="333240"/>
            <a:chOff x="-10858725" y="4092875"/>
            <a:chExt cx="353675" cy="330825"/>
          </a:xfrm>
        </p:grpSpPr>
        <p:sp>
          <p:nvSpPr>
            <p:cNvPr id="8073" name="Google Shape;8073;p9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9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9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9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95"/>
          <p:cNvGrpSpPr/>
          <p:nvPr/>
        </p:nvGrpSpPr>
        <p:grpSpPr>
          <a:xfrm>
            <a:off x="6191762" y="2891855"/>
            <a:ext cx="356096" cy="354469"/>
            <a:chOff x="-9089725" y="3180200"/>
            <a:chExt cx="353550" cy="351900"/>
          </a:xfrm>
        </p:grpSpPr>
        <p:sp>
          <p:nvSpPr>
            <p:cNvPr id="8080" name="Google Shape;8080;p9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9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2" name="Google Shape;8082;p95"/>
          <p:cNvGrpSpPr/>
          <p:nvPr/>
        </p:nvGrpSpPr>
        <p:grpSpPr>
          <a:xfrm>
            <a:off x="6243280" y="3367282"/>
            <a:ext cx="252278" cy="355451"/>
            <a:chOff x="-9039300" y="3614000"/>
            <a:chExt cx="250475" cy="352875"/>
          </a:xfrm>
        </p:grpSpPr>
        <p:sp>
          <p:nvSpPr>
            <p:cNvPr id="8083" name="Google Shape;8083;p9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95"/>
          <p:cNvGrpSpPr/>
          <p:nvPr/>
        </p:nvGrpSpPr>
        <p:grpSpPr>
          <a:xfrm>
            <a:off x="7975246" y="3389521"/>
            <a:ext cx="354635" cy="354670"/>
            <a:chOff x="-9088150" y="4049550"/>
            <a:chExt cx="352100" cy="352100"/>
          </a:xfrm>
        </p:grpSpPr>
        <p:sp>
          <p:nvSpPr>
            <p:cNvPr id="8086" name="Google Shape;8086;p9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9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9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9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9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95"/>
          <p:cNvGrpSpPr/>
          <p:nvPr/>
        </p:nvGrpSpPr>
        <p:grpSpPr>
          <a:xfrm>
            <a:off x="7109610" y="2891754"/>
            <a:ext cx="315757" cy="354670"/>
            <a:chOff x="-8191825" y="3174500"/>
            <a:chExt cx="313500" cy="352100"/>
          </a:xfrm>
        </p:grpSpPr>
        <p:sp>
          <p:nvSpPr>
            <p:cNvPr id="8093" name="Google Shape;8093;p9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9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9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99" name="Shape 8099"/>
        <p:cNvGrpSpPr/>
        <p:nvPr/>
      </p:nvGrpSpPr>
      <p:grpSpPr>
        <a:xfrm>
          <a:off x="0" y="0"/>
          <a:ext cx="0" cy="0"/>
          <a:chOff x="0" y="0"/>
          <a:chExt cx="0" cy="0"/>
        </a:xfrm>
      </p:grpSpPr>
      <p:sp>
        <p:nvSpPr>
          <p:cNvPr id="8100" name="Google Shape;8100;p9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101" name="Google Shape;8101;p96"/>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2" name="Google Shape;8102;p96"/>
          <p:cNvGrpSpPr/>
          <p:nvPr/>
        </p:nvGrpSpPr>
        <p:grpSpPr>
          <a:xfrm>
            <a:off x="748855" y="2243507"/>
            <a:ext cx="452798" cy="449473"/>
            <a:chOff x="-21322300" y="3693325"/>
            <a:chExt cx="306400" cy="304150"/>
          </a:xfrm>
        </p:grpSpPr>
        <p:sp>
          <p:nvSpPr>
            <p:cNvPr id="8103" name="Google Shape;8103;p9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9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9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7" name="Google Shape;8107;p96"/>
          <p:cNvGrpSpPr/>
          <p:nvPr/>
        </p:nvGrpSpPr>
        <p:grpSpPr>
          <a:xfrm>
            <a:off x="748263" y="2810244"/>
            <a:ext cx="453980" cy="422540"/>
            <a:chOff x="-21322300" y="4077125"/>
            <a:chExt cx="307200" cy="285925"/>
          </a:xfrm>
        </p:grpSpPr>
        <p:sp>
          <p:nvSpPr>
            <p:cNvPr id="8108" name="Google Shape;8108;p9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9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9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9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9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9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9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9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9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9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96"/>
          <p:cNvGrpSpPr/>
          <p:nvPr/>
        </p:nvGrpSpPr>
        <p:grpSpPr>
          <a:xfrm>
            <a:off x="3525440" y="1689128"/>
            <a:ext cx="451653" cy="450212"/>
            <a:chOff x="-19394200" y="3333800"/>
            <a:chExt cx="305625" cy="304650"/>
          </a:xfrm>
        </p:grpSpPr>
        <p:sp>
          <p:nvSpPr>
            <p:cNvPr id="8121" name="Google Shape;8121;p9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9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9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9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9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9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9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96"/>
          <p:cNvGrpSpPr/>
          <p:nvPr/>
        </p:nvGrpSpPr>
        <p:grpSpPr>
          <a:xfrm>
            <a:off x="3524276" y="2243580"/>
            <a:ext cx="453980" cy="449325"/>
            <a:chOff x="-19396575" y="3708500"/>
            <a:chExt cx="307200" cy="304050"/>
          </a:xfrm>
        </p:grpSpPr>
        <p:sp>
          <p:nvSpPr>
            <p:cNvPr id="8131" name="Google Shape;8131;p9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9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9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96"/>
          <p:cNvGrpSpPr/>
          <p:nvPr/>
        </p:nvGrpSpPr>
        <p:grpSpPr>
          <a:xfrm>
            <a:off x="3518457" y="2796461"/>
            <a:ext cx="465618" cy="450101"/>
            <a:chOff x="-19394200" y="4084200"/>
            <a:chExt cx="315075" cy="304575"/>
          </a:xfrm>
        </p:grpSpPr>
        <p:sp>
          <p:nvSpPr>
            <p:cNvPr id="8135" name="Google Shape;8135;p9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9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9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9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96"/>
          <p:cNvGrpSpPr/>
          <p:nvPr/>
        </p:nvGrpSpPr>
        <p:grpSpPr>
          <a:xfrm>
            <a:off x="6324167" y="1689001"/>
            <a:ext cx="400447" cy="450470"/>
            <a:chOff x="-17526750" y="3309200"/>
            <a:chExt cx="270975" cy="304825"/>
          </a:xfrm>
        </p:grpSpPr>
        <p:sp>
          <p:nvSpPr>
            <p:cNvPr id="8142" name="Google Shape;8142;p9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9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9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96"/>
          <p:cNvGrpSpPr/>
          <p:nvPr/>
        </p:nvGrpSpPr>
        <p:grpSpPr>
          <a:xfrm>
            <a:off x="6300319" y="2244173"/>
            <a:ext cx="448143" cy="448143"/>
            <a:chOff x="-17542500" y="3684100"/>
            <a:chExt cx="303250" cy="303250"/>
          </a:xfrm>
        </p:grpSpPr>
        <p:sp>
          <p:nvSpPr>
            <p:cNvPr id="8148" name="Google Shape;8148;p9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9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9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9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9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9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96"/>
          <p:cNvGrpSpPr/>
          <p:nvPr/>
        </p:nvGrpSpPr>
        <p:grpSpPr>
          <a:xfrm>
            <a:off x="6299728" y="2810817"/>
            <a:ext cx="449325" cy="421395"/>
            <a:chOff x="-17542500" y="4068450"/>
            <a:chExt cx="304050" cy="285150"/>
          </a:xfrm>
        </p:grpSpPr>
        <p:sp>
          <p:nvSpPr>
            <p:cNvPr id="8156" name="Google Shape;8156;p9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9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9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9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96"/>
          <p:cNvGrpSpPr/>
          <p:nvPr/>
        </p:nvGrpSpPr>
        <p:grpSpPr>
          <a:xfrm>
            <a:off x="3530150" y="3342211"/>
            <a:ext cx="343404" cy="449325"/>
            <a:chOff x="-15652200" y="3335975"/>
            <a:chExt cx="232375" cy="304050"/>
          </a:xfrm>
        </p:grpSpPr>
        <p:sp>
          <p:nvSpPr>
            <p:cNvPr id="8163" name="Google Shape;8163;p9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9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9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9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9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2" name="Google Shape;8172;p96"/>
          <p:cNvGrpSpPr/>
          <p:nvPr/>
        </p:nvGrpSpPr>
        <p:grpSpPr>
          <a:xfrm>
            <a:off x="1303491" y="1689573"/>
            <a:ext cx="450470" cy="449325"/>
            <a:chOff x="-20946600" y="3317850"/>
            <a:chExt cx="304825" cy="304050"/>
          </a:xfrm>
        </p:grpSpPr>
        <p:sp>
          <p:nvSpPr>
            <p:cNvPr id="8173" name="Google Shape;8173;p9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9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96"/>
          <p:cNvGrpSpPr/>
          <p:nvPr/>
        </p:nvGrpSpPr>
        <p:grpSpPr>
          <a:xfrm>
            <a:off x="1304064" y="2243729"/>
            <a:ext cx="449325" cy="449030"/>
            <a:chOff x="-20945825" y="3692175"/>
            <a:chExt cx="304050" cy="303850"/>
          </a:xfrm>
        </p:grpSpPr>
        <p:sp>
          <p:nvSpPr>
            <p:cNvPr id="8177" name="Google Shape;8177;p9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9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9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96"/>
          <p:cNvGrpSpPr/>
          <p:nvPr/>
        </p:nvGrpSpPr>
        <p:grpSpPr>
          <a:xfrm>
            <a:off x="1329667" y="2797442"/>
            <a:ext cx="398119" cy="448143"/>
            <a:chOff x="-20930075" y="4066100"/>
            <a:chExt cx="269400" cy="303250"/>
          </a:xfrm>
        </p:grpSpPr>
        <p:sp>
          <p:nvSpPr>
            <p:cNvPr id="8182" name="Google Shape;8182;p9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96"/>
          <p:cNvGrpSpPr/>
          <p:nvPr/>
        </p:nvGrpSpPr>
        <p:grpSpPr>
          <a:xfrm>
            <a:off x="4110888" y="1689848"/>
            <a:ext cx="372516" cy="448771"/>
            <a:chOff x="-18994100" y="3334775"/>
            <a:chExt cx="252075" cy="303675"/>
          </a:xfrm>
        </p:grpSpPr>
        <p:sp>
          <p:nvSpPr>
            <p:cNvPr id="8185" name="Google Shape;8185;p9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9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9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9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9" name="Google Shape;8189;p96"/>
          <p:cNvGrpSpPr/>
          <p:nvPr/>
        </p:nvGrpSpPr>
        <p:grpSpPr>
          <a:xfrm>
            <a:off x="4125445" y="2244743"/>
            <a:ext cx="343404" cy="446998"/>
            <a:chOff x="-18983850" y="3710075"/>
            <a:chExt cx="232375" cy="302475"/>
          </a:xfrm>
        </p:grpSpPr>
        <p:sp>
          <p:nvSpPr>
            <p:cNvPr id="8190" name="Google Shape;8190;p9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9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96"/>
          <p:cNvGrpSpPr/>
          <p:nvPr/>
        </p:nvGrpSpPr>
        <p:grpSpPr>
          <a:xfrm>
            <a:off x="4071911" y="2797422"/>
            <a:ext cx="450470" cy="448180"/>
            <a:chOff x="-19020075" y="4084200"/>
            <a:chExt cx="304825" cy="303275"/>
          </a:xfrm>
        </p:grpSpPr>
        <p:sp>
          <p:nvSpPr>
            <p:cNvPr id="8195" name="Google Shape;8195;p9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9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9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9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9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9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96"/>
          <p:cNvGrpSpPr/>
          <p:nvPr/>
        </p:nvGrpSpPr>
        <p:grpSpPr>
          <a:xfrm>
            <a:off x="6889176" y="1689001"/>
            <a:ext cx="396937" cy="450470"/>
            <a:chOff x="-17149475" y="3309200"/>
            <a:chExt cx="268600" cy="304825"/>
          </a:xfrm>
        </p:grpSpPr>
        <p:sp>
          <p:nvSpPr>
            <p:cNvPr id="8205" name="Google Shape;8205;p9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96"/>
          <p:cNvGrpSpPr/>
          <p:nvPr/>
        </p:nvGrpSpPr>
        <p:grpSpPr>
          <a:xfrm>
            <a:off x="6862982" y="2258120"/>
            <a:ext cx="449325" cy="420249"/>
            <a:chOff x="-17168375" y="3692750"/>
            <a:chExt cx="304050" cy="284375"/>
          </a:xfrm>
        </p:grpSpPr>
        <p:sp>
          <p:nvSpPr>
            <p:cNvPr id="8208" name="Google Shape;8208;p9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9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9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9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9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9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96"/>
          <p:cNvGrpSpPr/>
          <p:nvPr/>
        </p:nvGrpSpPr>
        <p:grpSpPr>
          <a:xfrm>
            <a:off x="6859491" y="2796852"/>
            <a:ext cx="456308" cy="449325"/>
            <a:chOff x="-17170750" y="4058800"/>
            <a:chExt cx="308775" cy="304050"/>
          </a:xfrm>
        </p:grpSpPr>
        <p:sp>
          <p:nvSpPr>
            <p:cNvPr id="8216" name="Google Shape;8216;p9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9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9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9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9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9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9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9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9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9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96"/>
          <p:cNvGrpSpPr/>
          <p:nvPr/>
        </p:nvGrpSpPr>
        <p:grpSpPr>
          <a:xfrm>
            <a:off x="5721388" y="3343358"/>
            <a:ext cx="450470" cy="446998"/>
            <a:chOff x="-15688425" y="3707725"/>
            <a:chExt cx="304825" cy="302475"/>
          </a:xfrm>
        </p:grpSpPr>
        <p:sp>
          <p:nvSpPr>
            <p:cNvPr id="8234" name="Google Shape;8234;p9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9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96"/>
          <p:cNvGrpSpPr/>
          <p:nvPr/>
        </p:nvGrpSpPr>
        <p:grpSpPr>
          <a:xfrm>
            <a:off x="1865544" y="1690441"/>
            <a:ext cx="451653" cy="447589"/>
            <a:chOff x="-20572500" y="3319025"/>
            <a:chExt cx="305625" cy="302875"/>
          </a:xfrm>
        </p:grpSpPr>
        <p:sp>
          <p:nvSpPr>
            <p:cNvPr id="8241" name="Google Shape;8241;p9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9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96"/>
          <p:cNvGrpSpPr/>
          <p:nvPr/>
        </p:nvGrpSpPr>
        <p:grpSpPr>
          <a:xfrm>
            <a:off x="1866708" y="2305410"/>
            <a:ext cx="449325" cy="325670"/>
            <a:chOff x="-20571700" y="3722875"/>
            <a:chExt cx="304050" cy="220375"/>
          </a:xfrm>
        </p:grpSpPr>
        <p:sp>
          <p:nvSpPr>
            <p:cNvPr id="8244" name="Google Shape;8244;p9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9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9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9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9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96"/>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9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96"/>
          <p:cNvGrpSpPr/>
          <p:nvPr/>
        </p:nvGrpSpPr>
        <p:grpSpPr>
          <a:xfrm>
            <a:off x="1866135" y="2796278"/>
            <a:ext cx="450470" cy="450470"/>
            <a:chOff x="-20571700" y="4066875"/>
            <a:chExt cx="304825" cy="304825"/>
          </a:xfrm>
        </p:grpSpPr>
        <p:sp>
          <p:nvSpPr>
            <p:cNvPr id="8252" name="Google Shape;8252;p9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9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9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9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9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96"/>
          <p:cNvGrpSpPr/>
          <p:nvPr/>
        </p:nvGrpSpPr>
        <p:grpSpPr>
          <a:xfrm>
            <a:off x="4632837" y="1688259"/>
            <a:ext cx="453980" cy="451948"/>
            <a:chOff x="-18645175" y="3334200"/>
            <a:chExt cx="307200" cy="305825"/>
          </a:xfrm>
        </p:grpSpPr>
        <p:sp>
          <p:nvSpPr>
            <p:cNvPr id="8259" name="Google Shape;8259;p9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9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9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9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9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96"/>
          <p:cNvGrpSpPr/>
          <p:nvPr/>
        </p:nvGrpSpPr>
        <p:grpSpPr>
          <a:xfrm>
            <a:off x="4633429" y="2242989"/>
            <a:ext cx="452798" cy="450507"/>
            <a:chOff x="-18645175" y="3708500"/>
            <a:chExt cx="306400" cy="304850"/>
          </a:xfrm>
        </p:grpSpPr>
        <p:sp>
          <p:nvSpPr>
            <p:cNvPr id="8265" name="Google Shape;8265;p9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9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9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9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9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9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9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96"/>
          <p:cNvGrpSpPr/>
          <p:nvPr/>
        </p:nvGrpSpPr>
        <p:grpSpPr>
          <a:xfrm>
            <a:off x="4631101" y="2795630"/>
            <a:ext cx="457453" cy="451763"/>
            <a:chOff x="-18647525" y="4082625"/>
            <a:chExt cx="309550" cy="305700"/>
          </a:xfrm>
        </p:grpSpPr>
        <p:sp>
          <p:nvSpPr>
            <p:cNvPr id="8273" name="Google Shape;8273;p9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9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9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96"/>
          <p:cNvGrpSpPr/>
          <p:nvPr/>
        </p:nvGrpSpPr>
        <p:grpSpPr>
          <a:xfrm>
            <a:off x="7441485" y="1689592"/>
            <a:ext cx="395755" cy="449288"/>
            <a:chOff x="-16775350" y="3309200"/>
            <a:chExt cx="267800" cy="304025"/>
          </a:xfrm>
        </p:grpSpPr>
        <p:sp>
          <p:nvSpPr>
            <p:cNvPr id="8278" name="Google Shape;8278;p9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9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9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96"/>
          <p:cNvGrpSpPr/>
          <p:nvPr/>
        </p:nvGrpSpPr>
        <p:grpSpPr>
          <a:xfrm>
            <a:off x="7441485" y="2241827"/>
            <a:ext cx="395755" cy="452835"/>
            <a:chOff x="-16775350" y="3683300"/>
            <a:chExt cx="267800" cy="306425"/>
          </a:xfrm>
        </p:grpSpPr>
        <p:sp>
          <p:nvSpPr>
            <p:cNvPr id="8282" name="Google Shape;8282;p9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96"/>
          <p:cNvGrpSpPr/>
          <p:nvPr/>
        </p:nvGrpSpPr>
        <p:grpSpPr>
          <a:xfrm>
            <a:off x="7413536" y="2796870"/>
            <a:ext cx="451653" cy="449288"/>
            <a:chOff x="-16794250" y="4058225"/>
            <a:chExt cx="305625" cy="304025"/>
          </a:xfrm>
        </p:grpSpPr>
        <p:sp>
          <p:nvSpPr>
            <p:cNvPr id="8286" name="Google Shape;8286;p9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9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9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9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9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5" name="Google Shape;8295;p96"/>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6" name="Google Shape;8296;p96"/>
          <p:cNvGrpSpPr/>
          <p:nvPr/>
        </p:nvGrpSpPr>
        <p:grpSpPr>
          <a:xfrm>
            <a:off x="2414953" y="1689573"/>
            <a:ext cx="457453" cy="449325"/>
            <a:chOff x="-20199150" y="3317850"/>
            <a:chExt cx="309550" cy="304050"/>
          </a:xfrm>
        </p:grpSpPr>
        <p:sp>
          <p:nvSpPr>
            <p:cNvPr id="8297" name="Google Shape;8297;p9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9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9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9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9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96"/>
          <p:cNvGrpSpPr/>
          <p:nvPr/>
        </p:nvGrpSpPr>
        <p:grpSpPr>
          <a:xfrm>
            <a:off x="2417281" y="2242861"/>
            <a:ext cx="452798" cy="450766"/>
            <a:chOff x="-20199150" y="3693150"/>
            <a:chExt cx="306400" cy="305025"/>
          </a:xfrm>
        </p:grpSpPr>
        <p:sp>
          <p:nvSpPr>
            <p:cNvPr id="8305" name="Google Shape;8305;p9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9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9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96"/>
          <p:cNvGrpSpPr/>
          <p:nvPr/>
        </p:nvGrpSpPr>
        <p:grpSpPr>
          <a:xfrm>
            <a:off x="2417854" y="2795687"/>
            <a:ext cx="451653" cy="451653"/>
            <a:chOff x="-20197575" y="4066875"/>
            <a:chExt cx="305625" cy="305625"/>
          </a:xfrm>
        </p:grpSpPr>
        <p:sp>
          <p:nvSpPr>
            <p:cNvPr id="8312" name="Google Shape;8312;p9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9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9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9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9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96"/>
          <p:cNvGrpSpPr/>
          <p:nvPr/>
        </p:nvGrpSpPr>
        <p:grpSpPr>
          <a:xfrm>
            <a:off x="5200071" y="1687520"/>
            <a:ext cx="449325" cy="453426"/>
            <a:chOff x="-18271050" y="3333200"/>
            <a:chExt cx="304050" cy="306825"/>
          </a:xfrm>
        </p:grpSpPr>
        <p:sp>
          <p:nvSpPr>
            <p:cNvPr id="8321" name="Google Shape;8321;p9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9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9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9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9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6" name="Google Shape;8326;p96"/>
          <p:cNvGrpSpPr/>
          <p:nvPr/>
        </p:nvGrpSpPr>
        <p:grpSpPr>
          <a:xfrm>
            <a:off x="5200644" y="2244171"/>
            <a:ext cx="448180" cy="448143"/>
            <a:chOff x="-18270275" y="3710875"/>
            <a:chExt cx="303275" cy="303250"/>
          </a:xfrm>
        </p:grpSpPr>
        <p:sp>
          <p:nvSpPr>
            <p:cNvPr id="8327" name="Google Shape;8327;p9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9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9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9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9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9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96"/>
          <p:cNvGrpSpPr/>
          <p:nvPr/>
        </p:nvGrpSpPr>
        <p:grpSpPr>
          <a:xfrm>
            <a:off x="5254196" y="2797422"/>
            <a:ext cx="341076" cy="448180"/>
            <a:chOff x="-18234025" y="4084200"/>
            <a:chExt cx="230800" cy="303275"/>
          </a:xfrm>
        </p:grpSpPr>
        <p:sp>
          <p:nvSpPr>
            <p:cNvPr id="8334" name="Google Shape;8334;p9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9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96"/>
          <p:cNvGrpSpPr/>
          <p:nvPr/>
        </p:nvGrpSpPr>
        <p:grpSpPr>
          <a:xfrm>
            <a:off x="2366751" y="3341641"/>
            <a:ext cx="449325" cy="450470"/>
            <a:chOff x="-16419350" y="3308400"/>
            <a:chExt cx="304050" cy="304825"/>
          </a:xfrm>
        </p:grpSpPr>
        <p:sp>
          <p:nvSpPr>
            <p:cNvPr id="8338" name="Google Shape;8338;p9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9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9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9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96"/>
          <p:cNvGrpSpPr/>
          <p:nvPr/>
        </p:nvGrpSpPr>
        <p:grpSpPr>
          <a:xfrm>
            <a:off x="4638306" y="3340423"/>
            <a:ext cx="395755" cy="452872"/>
            <a:chOff x="-16401225" y="3683275"/>
            <a:chExt cx="267800" cy="306450"/>
          </a:xfrm>
        </p:grpSpPr>
        <p:sp>
          <p:nvSpPr>
            <p:cNvPr id="8346" name="Google Shape;8346;p9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9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9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9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9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9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9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96"/>
          <p:cNvGrpSpPr/>
          <p:nvPr/>
        </p:nvGrpSpPr>
        <p:grpSpPr>
          <a:xfrm>
            <a:off x="8003755" y="2797062"/>
            <a:ext cx="450470" cy="448180"/>
            <a:chOff x="-16419350" y="4058200"/>
            <a:chExt cx="304825" cy="303275"/>
          </a:xfrm>
        </p:grpSpPr>
        <p:sp>
          <p:nvSpPr>
            <p:cNvPr id="8354" name="Google Shape;8354;p9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9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9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9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9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9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96"/>
          <p:cNvGrpSpPr/>
          <p:nvPr/>
        </p:nvGrpSpPr>
        <p:grpSpPr>
          <a:xfrm>
            <a:off x="4030643" y="3343080"/>
            <a:ext cx="450507" cy="447589"/>
            <a:chOff x="-15296200" y="3326900"/>
            <a:chExt cx="304850" cy="302875"/>
          </a:xfrm>
        </p:grpSpPr>
        <p:sp>
          <p:nvSpPr>
            <p:cNvPr id="8362" name="Google Shape;8362;p9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9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9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9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96"/>
          <p:cNvGrpSpPr/>
          <p:nvPr/>
        </p:nvGrpSpPr>
        <p:grpSpPr>
          <a:xfrm>
            <a:off x="2946296" y="1706881"/>
            <a:ext cx="486566" cy="414708"/>
            <a:chOff x="-19835275" y="3330250"/>
            <a:chExt cx="329250" cy="280625"/>
          </a:xfrm>
        </p:grpSpPr>
        <p:sp>
          <p:nvSpPr>
            <p:cNvPr id="8368" name="Google Shape;8368;p9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9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9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96"/>
          <p:cNvGrpSpPr/>
          <p:nvPr/>
        </p:nvGrpSpPr>
        <p:grpSpPr>
          <a:xfrm>
            <a:off x="2964325" y="2243470"/>
            <a:ext cx="450507" cy="449547"/>
            <a:chOff x="-19822675" y="3692750"/>
            <a:chExt cx="304850" cy="304200"/>
          </a:xfrm>
        </p:grpSpPr>
        <p:sp>
          <p:nvSpPr>
            <p:cNvPr id="8372" name="Google Shape;8372;p9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9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9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9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9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96"/>
          <p:cNvGrpSpPr/>
          <p:nvPr/>
        </p:nvGrpSpPr>
        <p:grpSpPr>
          <a:xfrm>
            <a:off x="2964916" y="2796278"/>
            <a:ext cx="449325" cy="450470"/>
            <a:chOff x="-19822675" y="4066875"/>
            <a:chExt cx="304050" cy="304825"/>
          </a:xfrm>
        </p:grpSpPr>
        <p:sp>
          <p:nvSpPr>
            <p:cNvPr id="8378" name="Google Shape;8378;p9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9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9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9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9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9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96"/>
          <p:cNvGrpSpPr/>
          <p:nvPr/>
        </p:nvGrpSpPr>
        <p:grpSpPr>
          <a:xfrm>
            <a:off x="5773985" y="1689571"/>
            <a:ext cx="399302" cy="449325"/>
            <a:chOff x="-17878825" y="3334400"/>
            <a:chExt cx="270200" cy="304050"/>
          </a:xfrm>
        </p:grpSpPr>
        <p:sp>
          <p:nvSpPr>
            <p:cNvPr id="8385" name="Google Shape;8385;p9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9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9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9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9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9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9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96"/>
          <p:cNvGrpSpPr/>
          <p:nvPr/>
        </p:nvGrpSpPr>
        <p:grpSpPr>
          <a:xfrm>
            <a:off x="5747809" y="2242416"/>
            <a:ext cx="451653" cy="451653"/>
            <a:chOff x="-17896150" y="3709300"/>
            <a:chExt cx="305625" cy="305625"/>
          </a:xfrm>
        </p:grpSpPr>
        <p:sp>
          <p:nvSpPr>
            <p:cNvPr id="8393" name="Google Shape;8393;p9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9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9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9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96"/>
          <p:cNvGrpSpPr/>
          <p:nvPr/>
        </p:nvGrpSpPr>
        <p:grpSpPr>
          <a:xfrm>
            <a:off x="5775740" y="2795686"/>
            <a:ext cx="395792" cy="451653"/>
            <a:chOff x="-17878025" y="4082625"/>
            <a:chExt cx="267825" cy="305625"/>
          </a:xfrm>
        </p:grpSpPr>
        <p:sp>
          <p:nvSpPr>
            <p:cNvPr id="8398" name="Google Shape;8398;p9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9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9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9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9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96"/>
          <p:cNvGrpSpPr/>
          <p:nvPr/>
        </p:nvGrpSpPr>
        <p:grpSpPr>
          <a:xfrm>
            <a:off x="2919632" y="3355015"/>
            <a:ext cx="450507" cy="423722"/>
            <a:chOff x="-16044450" y="3317850"/>
            <a:chExt cx="304850" cy="286725"/>
          </a:xfrm>
        </p:grpSpPr>
        <p:sp>
          <p:nvSpPr>
            <p:cNvPr id="8406" name="Google Shape;8406;p9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9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9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0" name="Google Shape;8410;p96"/>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11" name="Google Shape;8411;p96"/>
          <p:cNvGrpSpPr/>
          <p:nvPr/>
        </p:nvGrpSpPr>
        <p:grpSpPr>
          <a:xfrm>
            <a:off x="8042149" y="2243724"/>
            <a:ext cx="373662" cy="449030"/>
            <a:chOff x="-16018450" y="4058400"/>
            <a:chExt cx="252850" cy="303850"/>
          </a:xfrm>
        </p:grpSpPr>
        <p:sp>
          <p:nvSpPr>
            <p:cNvPr id="8412" name="Google Shape;8412;p9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9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9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9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6" name="Google Shape;8416;p96"/>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20" name="Shape 8420"/>
        <p:cNvGrpSpPr/>
        <p:nvPr/>
      </p:nvGrpSpPr>
      <p:grpSpPr>
        <a:xfrm>
          <a:off x="0" y="0"/>
          <a:ext cx="0" cy="0"/>
          <a:chOff x="0" y="0"/>
          <a:chExt cx="0" cy="0"/>
        </a:xfrm>
      </p:grpSpPr>
      <p:sp>
        <p:nvSpPr>
          <p:cNvPr id="8421" name="Google Shape;8421;p9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422" name="Google Shape;8422;p97"/>
          <p:cNvGrpSpPr/>
          <p:nvPr/>
        </p:nvGrpSpPr>
        <p:grpSpPr>
          <a:xfrm>
            <a:off x="845901" y="1689241"/>
            <a:ext cx="442337" cy="419623"/>
            <a:chOff x="-6696925" y="3272575"/>
            <a:chExt cx="307200" cy="291425"/>
          </a:xfrm>
        </p:grpSpPr>
        <p:sp>
          <p:nvSpPr>
            <p:cNvPr id="8423" name="Google Shape;8423;p9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9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97"/>
          <p:cNvGrpSpPr/>
          <p:nvPr/>
        </p:nvGrpSpPr>
        <p:grpSpPr>
          <a:xfrm>
            <a:off x="845884" y="2204636"/>
            <a:ext cx="442373" cy="420775"/>
            <a:chOff x="-6690625" y="3631325"/>
            <a:chExt cx="307225" cy="292225"/>
          </a:xfrm>
        </p:grpSpPr>
        <p:sp>
          <p:nvSpPr>
            <p:cNvPr id="8426" name="Google Shape;8426;p9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9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9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9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9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97"/>
          <p:cNvGrpSpPr/>
          <p:nvPr/>
        </p:nvGrpSpPr>
        <p:grpSpPr>
          <a:xfrm>
            <a:off x="868005" y="2756972"/>
            <a:ext cx="421927" cy="419371"/>
            <a:chOff x="-6689825" y="3992050"/>
            <a:chExt cx="293025" cy="291250"/>
          </a:xfrm>
        </p:grpSpPr>
        <p:sp>
          <p:nvSpPr>
            <p:cNvPr id="8432" name="Google Shape;8432;p9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9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9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9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9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9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9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9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9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9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9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4" name="Google Shape;8444;p97"/>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5" name="Google Shape;8445;p97"/>
          <p:cNvGrpSpPr/>
          <p:nvPr/>
        </p:nvGrpSpPr>
        <p:grpSpPr>
          <a:xfrm>
            <a:off x="3551317" y="2205192"/>
            <a:ext cx="423043" cy="419659"/>
            <a:chOff x="-4837325" y="3612425"/>
            <a:chExt cx="293800" cy="291450"/>
          </a:xfrm>
        </p:grpSpPr>
        <p:sp>
          <p:nvSpPr>
            <p:cNvPr id="8446" name="Google Shape;8446;p9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9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9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9" name="Google Shape;8449;p97"/>
          <p:cNvGrpSpPr/>
          <p:nvPr/>
        </p:nvGrpSpPr>
        <p:grpSpPr>
          <a:xfrm>
            <a:off x="3564349" y="2756826"/>
            <a:ext cx="420775" cy="419659"/>
            <a:chOff x="-4837325" y="3971575"/>
            <a:chExt cx="292225" cy="291450"/>
          </a:xfrm>
        </p:grpSpPr>
        <p:sp>
          <p:nvSpPr>
            <p:cNvPr id="8450" name="Google Shape;8450;p9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9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9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9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9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6" name="Google Shape;8456;p97"/>
          <p:cNvGrpSpPr/>
          <p:nvPr/>
        </p:nvGrpSpPr>
        <p:grpSpPr>
          <a:xfrm>
            <a:off x="6256364" y="1714185"/>
            <a:ext cx="430998" cy="369730"/>
            <a:chOff x="-3037625" y="3254850"/>
            <a:chExt cx="299325" cy="256775"/>
          </a:xfrm>
        </p:grpSpPr>
        <p:sp>
          <p:nvSpPr>
            <p:cNvPr id="8457" name="Google Shape;8457;p9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9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9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9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97"/>
          <p:cNvGrpSpPr/>
          <p:nvPr/>
        </p:nvGrpSpPr>
        <p:grpSpPr>
          <a:xfrm>
            <a:off x="6260324" y="2204615"/>
            <a:ext cx="423079" cy="420811"/>
            <a:chOff x="-3031325" y="3597450"/>
            <a:chExt cx="293825" cy="292250"/>
          </a:xfrm>
        </p:grpSpPr>
        <p:sp>
          <p:nvSpPr>
            <p:cNvPr id="8462" name="Google Shape;8462;p9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9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9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9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97"/>
          <p:cNvGrpSpPr/>
          <p:nvPr/>
        </p:nvGrpSpPr>
        <p:grpSpPr>
          <a:xfrm>
            <a:off x="6272798" y="2781214"/>
            <a:ext cx="421927" cy="370882"/>
            <a:chOff x="-3030525" y="3973150"/>
            <a:chExt cx="293025" cy="257575"/>
          </a:xfrm>
        </p:grpSpPr>
        <p:sp>
          <p:nvSpPr>
            <p:cNvPr id="8467" name="Google Shape;8467;p9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9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97"/>
          <p:cNvGrpSpPr/>
          <p:nvPr/>
        </p:nvGrpSpPr>
        <p:grpSpPr>
          <a:xfrm>
            <a:off x="1374391" y="3369426"/>
            <a:ext cx="421927" cy="297195"/>
            <a:chOff x="-1199300" y="3279250"/>
            <a:chExt cx="293025" cy="206400"/>
          </a:xfrm>
        </p:grpSpPr>
        <p:sp>
          <p:nvSpPr>
            <p:cNvPr id="8470" name="Google Shape;8470;p9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9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9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9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97"/>
          <p:cNvGrpSpPr/>
          <p:nvPr/>
        </p:nvGrpSpPr>
        <p:grpSpPr>
          <a:xfrm>
            <a:off x="1381477" y="1688773"/>
            <a:ext cx="444605" cy="420559"/>
            <a:chOff x="-6338550" y="3272950"/>
            <a:chExt cx="308775" cy="292075"/>
          </a:xfrm>
        </p:grpSpPr>
        <p:sp>
          <p:nvSpPr>
            <p:cNvPr id="8475" name="Google Shape;8475;p9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9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9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97"/>
          <p:cNvGrpSpPr/>
          <p:nvPr/>
        </p:nvGrpSpPr>
        <p:grpSpPr>
          <a:xfrm>
            <a:off x="1392817" y="2205194"/>
            <a:ext cx="421927" cy="419659"/>
            <a:chOff x="-6329100" y="3632100"/>
            <a:chExt cx="293025" cy="291450"/>
          </a:xfrm>
        </p:grpSpPr>
        <p:sp>
          <p:nvSpPr>
            <p:cNvPr id="8479" name="Google Shape;8479;p9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9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9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97"/>
          <p:cNvGrpSpPr/>
          <p:nvPr/>
        </p:nvGrpSpPr>
        <p:grpSpPr>
          <a:xfrm>
            <a:off x="1405867" y="2756828"/>
            <a:ext cx="419623" cy="419659"/>
            <a:chOff x="-6329875" y="3992050"/>
            <a:chExt cx="291425" cy="291450"/>
          </a:xfrm>
        </p:grpSpPr>
        <p:sp>
          <p:nvSpPr>
            <p:cNvPr id="8483" name="Google Shape;8483;p9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9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9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9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97"/>
          <p:cNvGrpSpPr/>
          <p:nvPr/>
        </p:nvGrpSpPr>
        <p:grpSpPr>
          <a:xfrm>
            <a:off x="4092004" y="1687530"/>
            <a:ext cx="423079" cy="423043"/>
            <a:chOff x="-4478975" y="3251700"/>
            <a:chExt cx="293825" cy="293800"/>
          </a:xfrm>
        </p:grpSpPr>
        <p:sp>
          <p:nvSpPr>
            <p:cNvPr id="8488" name="Google Shape;8488;p9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9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9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97"/>
          <p:cNvGrpSpPr/>
          <p:nvPr/>
        </p:nvGrpSpPr>
        <p:grpSpPr>
          <a:xfrm>
            <a:off x="4092004" y="2205192"/>
            <a:ext cx="423079" cy="419659"/>
            <a:chOff x="-4475825" y="3612425"/>
            <a:chExt cx="293825" cy="291450"/>
          </a:xfrm>
        </p:grpSpPr>
        <p:sp>
          <p:nvSpPr>
            <p:cNvPr id="8492" name="Google Shape;8492;p9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9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9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97"/>
          <p:cNvGrpSpPr/>
          <p:nvPr/>
        </p:nvGrpSpPr>
        <p:grpSpPr>
          <a:xfrm>
            <a:off x="4101077" y="2756844"/>
            <a:ext cx="428730" cy="419623"/>
            <a:chOff x="-4480550" y="3970800"/>
            <a:chExt cx="297750" cy="291425"/>
          </a:xfrm>
        </p:grpSpPr>
        <p:sp>
          <p:nvSpPr>
            <p:cNvPr id="8496" name="Google Shape;8496;p9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9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97"/>
          <p:cNvGrpSpPr/>
          <p:nvPr/>
        </p:nvGrpSpPr>
        <p:grpSpPr>
          <a:xfrm>
            <a:off x="6804910" y="1689221"/>
            <a:ext cx="415123" cy="419659"/>
            <a:chOff x="-2668225" y="3239075"/>
            <a:chExt cx="288300" cy="291450"/>
          </a:xfrm>
        </p:grpSpPr>
        <p:sp>
          <p:nvSpPr>
            <p:cNvPr id="8499" name="Google Shape;8499;p9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9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9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9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9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4" name="Google Shape;8504;p97"/>
          <p:cNvGrpSpPr/>
          <p:nvPr/>
        </p:nvGrpSpPr>
        <p:grpSpPr>
          <a:xfrm>
            <a:off x="6802066" y="2205191"/>
            <a:ext cx="420811" cy="419659"/>
            <a:chOff x="-2671375" y="3597450"/>
            <a:chExt cx="292250" cy="291450"/>
          </a:xfrm>
        </p:grpSpPr>
        <p:sp>
          <p:nvSpPr>
            <p:cNvPr id="8505" name="Google Shape;8505;p9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9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7" name="Google Shape;8507;p97"/>
          <p:cNvGrpSpPr/>
          <p:nvPr/>
        </p:nvGrpSpPr>
        <p:grpSpPr>
          <a:xfrm>
            <a:off x="6812849" y="2755691"/>
            <a:ext cx="423043" cy="421927"/>
            <a:chOff x="-2670575" y="3956600"/>
            <a:chExt cx="293800" cy="293025"/>
          </a:xfrm>
        </p:grpSpPr>
        <p:sp>
          <p:nvSpPr>
            <p:cNvPr id="8508" name="Google Shape;8508;p9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9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9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9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97"/>
          <p:cNvGrpSpPr/>
          <p:nvPr/>
        </p:nvGrpSpPr>
        <p:grpSpPr>
          <a:xfrm>
            <a:off x="3070370" y="3311947"/>
            <a:ext cx="426462" cy="418363"/>
            <a:chOff x="-1183550" y="3586525"/>
            <a:chExt cx="296175" cy="290550"/>
          </a:xfrm>
        </p:grpSpPr>
        <p:sp>
          <p:nvSpPr>
            <p:cNvPr id="8513" name="Google Shape;8513;p9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9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9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9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9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9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9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9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9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97"/>
          <p:cNvGrpSpPr/>
          <p:nvPr/>
        </p:nvGrpSpPr>
        <p:grpSpPr>
          <a:xfrm>
            <a:off x="1928310" y="2203826"/>
            <a:ext cx="432150" cy="422395"/>
            <a:chOff x="-5974675" y="3632100"/>
            <a:chExt cx="300125" cy="293350"/>
          </a:xfrm>
        </p:grpSpPr>
        <p:sp>
          <p:nvSpPr>
            <p:cNvPr id="8523" name="Google Shape;8523;p9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9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9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97"/>
          <p:cNvGrpSpPr/>
          <p:nvPr/>
        </p:nvGrpSpPr>
        <p:grpSpPr>
          <a:xfrm>
            <a:off x="1958351" y="2755694"/>
            <a:ext cx="395865" cy="421927"/>
            <a:chOff x="-5971525" y="3990475"/>
            <a:chExt cx="274925" cy="293025"/>
          </a:xfrm>
        </p:grpSpPr>
        <p:sp>
          <p:nvSpPr>
            <p:cNvPr id="8527" name="Google Shape;8527;p9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9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9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9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97"/>
          <p:cNvGrpSpPr/>
          <p:nvPr/>
        </p:nvGrpSpPr>
        <p:grpSpPr>
          <a:xfrm>
            <a:off x="4631558" y="1689798"/>
            <a:ext cx="420775" cy="418507"/>
            <a:chOff x="-4118225" y="3253275"/>
            <a:chExt cx="292225" cy="290650"/>
          </a:xfrm>
        </p:grpSpPr>
        <p:sp>
          <p:nvSpPr>
            <p:cNvPr id="8532" name="Google Shape;8532;p9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9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97"/>
          <p:cNvGrpSpPr/>
          <p:nvPr/>
        </p:nvGrpSpPr>
        <p:grpSpPr>
          <a:xfrm>
            <a:off x="4682008" y="2204922"/>
            <a:ext cx="319874" cy="420199"/>
            <a:chOff x="-4082800" y="3612425"/>
            <a:chExt cx="222150" cy="291825"/>
          </a:xfrm>
        </p:grpSpPr>
        <p:sp>
          <p:nvSpPr>
            <p:cNvPr id="8535" name="Google Shape;8535;p9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9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9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8" name="Google Shape;8538;p97"/>
          <p:cNvGrpSpPr/>
          <p:nvPr/>
        </p:nvGrpSpPr>
        <p:grpSpPr>
          <a:xfrm>
            <a:off x="4643456" y="2769876"/>
            <a:ext cx="420775" cy="393561"/>
            <a:chOff x="-4118225" y="3990475"/>
            <a:chExt cx="292225" cy="273325"/>
          </a:xfrm>
        </p:grpSpPr>
        <p:sp>
          <p:nvSpPr>
            <p:cNvPr id="8539" name="Google Shape;8539;p9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9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9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9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97"/>
          <p:cNvGrpSpPr/>
          <p:nvPr/>
        </p:nvGrpSpPr>
        <p:grpSpPr>
          <a:xfrm>
            <a:off x="7354110" y="1688087"/>
            <a:ext cx="394713" cy="421927"/>
            <a:chOff x="-2312225" y="3238300"/>
            <a:chExt cx="274125" cy="293025"/>
          </a:xfrm>
        </p:grpSpPr>
        <p:sp>
          <p:nvSpPr>
            <p:cNvPr id="8544" name="Google Shape;8544;p9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9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97"/>
          <p:cNvGrpSpPr/>
          <p:nvPr/>
        </p:nvGrpSpPr>
        <p:grpSpPr>
          <a:xfrm>
            <a:off x="7341062" y="2153586"/>
            <a:ext cx="420811" cy="522864"/>
            <a:chOff x="-2310650" y="3525775"/>
            <a:chExt cx="292250" cy="363125"/>
          </a:xfrm>
        </p:grpSpPr>
        <p:sp>
          <p:nvSpPr>
            <p:cNvPr id="8547" name="Google Shape;8547;p9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9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9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9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97"/>
          <p:cNvGrpSpPr/>
          <p:nvPr/>
        </p:nvGrpSpPr>
        <p:grpSpPr>
          <a:xfrm>
            <a:off x="7351827" y="2756825"/>
            <a:ext cx="423079" cy="419659"/>
            <a:chOff x="-2310650" y="3958175"/>
            <a:chExt cx="293825" cy="291450"/>
          </a:xfrm>
        </p:grpSpPr>
        <p:sp>
          <p:nvSpPr>
            <p:cNvPr id="8552" name="Google Shape;8552;p9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9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97"/>
          <p:cNvGrpSpPr/>
          <p:nvPr/>
        </p:nvGrpSpPr>
        <p:grpSpPr>
          <a:xfrm>
            <a:off x="4718688" y="3308459"/>
            <a:ext cx="424159" cy="419659"/>
            <a:chOff x="-1182750" y="3962900"/>
            <a:chExt cx="294575" cy="291450"/>
          </a:xfrm>
        </p:grpSpPr>
        <p:sp>
          <p:nvSpPr>
            <p:cNvPr id="8555" name="Google Shape;8555;p9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9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9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9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9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9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9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97"/>
          <p:cNvGrpSpPr/>
          <p:nvPr/>
        </p:nvGrpSpPr>
        <p:grpSpPr>
          <a:xfrm>
            <a:off x="2471824" y="1689223"/>
            <a:ext cx="424195" cy="419659"/>
            <a:chOff x="-5611575" y="3272950"/>
            <a:chExt cx="294600" cy="291450"/>
          </a:xfrm>
        </p:grpSpPr>
        <p:sp>
          <p:nvSpPr>
            <p:cNvPr id="8563" name="Google Shape;8563;p9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9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9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9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9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97"/>
          <p:cNvGrpSpPr/>
          <p:nvPr/>
        </p:nvGrpSpPr>
        <p:grpSpPr>
          <a:xfrm>
            <a:off x="2471824" y="2205770"/>
            <a:ext cx="424195" cy="418507"/>
            <a:chOff x="-5613150" y="3632900"/>
            <a:chExt cx="294600" cy="290650"/>
          </a:xfrm>
        </p:grpSpPr>
        <p:sp>
          <p:nvSpPr>
            <p:cNvPr id="8569" name="Google Shape;8569;p9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9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97"/>
          <p:cNvGrpSpPr/>
          <p:nvPr/>
        </p:nvGrpSpPr>
        <p:grpSpPr>
          <a:xfrm>
            <a:off x="5155210" y="1689438"/>
            <a:ext cx="434634" cy="419227"/>
            <a:chOff x="-3768700" y="3253275"/>
            <a:chExt cx="301850" cy="291150"/>
          </a:xfrm>
        </p:grpSpPr>
        <p:sp>
          <p:nvSpPr>
            <p:cNvPr id="8572" name="Google Shape;8572;p9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9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9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97"/>
          <p:cNvGrpSpPr/>
          <p:nvPr/>
        </p:nvGrpSpPr>
        <p:grpSpPr>
          <a:xfrm>
            <a:off x="5159293" y="2217090"/>
            <a:ext cx="426462" cy="395865"/>
            <a:chOff x="-3808700" y="3628950"/>
            <a:chExt cx="296175" cy="274925"/>
          </a:xfrm>
        </p:grpSpPr>
        <p:sp>
          <p:nvSpPr>
            <p:cNvPr id="8576" name="Google Shape;8576;p9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9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9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97"/>
          <p:cNvGrpSpPr/>
          <p:nvPr/>
        </p:nvGrpSpPr>
        <p:grpSpPr>
          <a:xfrm>
            <a:off x="5224504" y="2756412"/>
            <a:ext cx="419443" cy="420487"/>
            <a:chOff x="-3771675" y="3971775"/>
            <a:chExt cx="291300" cy="292025"/>
          </a:xfrm>
        </p:grpSpPr>
        <p:sp>
          <p:nvSpPr>
            <p:cNvPr id="8580" name="Google Shape;8580;p9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9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9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9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9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97"/>
          <p:cNvGrpSpPr/>
          <p:nvPr/>
        </p:nvGrpSpPr>
        <p:grpSpPr>
          <a:xfrm>
            <a:off x="7885948" y="1716461"/>
            <a:ext cx="420271" cy="320774"/>
            <a:chOff x="-1951475" y="3273100"/>
            <a:chExt cx="291875" cy="222775"/>
          </a:xfrm>
        </p:grpSpPr>
        <p:sp>
          <p:nvSpPr>
            <p:cNvPr id="8586" name="Google Shape;8586;p9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9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9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9" name="Google Shape;8589;p97"/>
          <p:cNvGrpSpPr/>
          <p:nvPr/>
        </p:nvGrpSpPr>
        <p:grpSpPr>
          <a:xfrm>
            <a:off x="7883429" y="2205191"/>
            <a:ext cx="425310" cy="419659"/>
            <a:chOff x="-1951475" y="3597450"/>
            <a:chExt cx="295375" cy="291450"/>
          </a:xfrm>
        </p:grpSpPr>
        <p:sp>
          <p:nvSpPr>
            <p:cNvPr id="8590" name="Google Shape;8590;p9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9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9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9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4" name="Google Shape;8594;p97"/>
          <p:cNvGrpSpPr/>
          <p:nvPr/>
        </p:nvGrpSpPr>
        <p:grpSpPr>
          <a:xfrm>
            <a:off x="7885680" y="2756825"/>
            <a:ext cx="444605" cy="419659"/>
            <a:chOff x="-1960150" y="3956600"/>
            <a:chExt cx="308775" cy="291450"/>
          </a:xfrm>
        </p:grpSpPr>
        <p:sp>
          <p:nvSpPr>
            <p:cNvPr id="8595" name="Google Shape;8595;p9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9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97"/>
          <p:cNvGrpSpPr/>
          <p:nvPr/>
        </p:nvGrpSpPr>
        <p:grpSpPr>
          <a:xfrm>
            <a:off x="1939718" y="3307636"/>
            <a:ext cx="420775" cy="420775"/>
            <a:chOff x="-804700" y="3226500"/>
            <a:chExt cx="292225" cy="292225"/>
          </a:xfrm>
        </p:grpSpPr>
        <p:sp>
          <p:nvSpPr>
            <p:cNvPr id="8598" name="Google Shape;8598;p9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9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9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9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9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9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9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97"/>
          <p:cNvGrpSpPr/>
          <p:nvPr/>
        </p:nvGrpSpPr>
        <p:grpSpPr>
          <a:xfrm>
            <a:off x="3019809" y="1688647"/>
            <a:ext cx="420775" cy="420811"/>
            <a:chOff x="-5251625" y="3272950"/>
            <a:chExt cx="292225" cy="292250"/>
          </a:xfrm>
        </p:grpSpPr>
        <p:sp>
          <p:nvSpPr>
            <p:cNvPr id="8606" name="Google Shape;8606;p9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9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9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97"/>
          <p:cNvGrpSpPr/>
          <p:nvPr/>
        </p:nvGrpSpPr>
        <p:grpSpPr>
          <a:xfrm>
            <a:off x="3032265" y="2756270"/>
            <a:ext cx="419659" cy="420775"/>
            <a:chOff x="-5251625" y="3991275"/>
            <a:chExt cx="291450" cy="292225"/>
          </a:xfrm>
        </p:grpSpPr>
        <p:sp>
          <p:nvSpPr>
            <p:cNvPr id="8610" name="Google Shape;8610;p9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9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9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9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9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97"/>
          <p:cNvGrpSpPr/>
          <p:nvPr/>
        </p:nvGrpSpPr>
        <p:grpSpPr>
          <a:xfrm>
            <a:off x="5772848" y="1689240"/>
            <a:ext cx="319874" cy="419623"/>
            <a:chOff x="-3365275" y="3253275"/>
            <a:chExt cx="222150" cy="291425"/>
          </a:xfrm>
        </p:grpSpPr>
        <p:sp>
          <p:nvSpPr>
            <p:cNvPr id="8616" name="Google Shape;8616;p9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9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97"/>
          <p:cNvGrpSpPr/>
          <p:nvPr/>
        </p:nvGrpSpPr>
        <p:grpSpPr>
          <a:xfrm>
            <a:off x="1933980" y="1689799"/>
            <a:ext cx="420811" cy="418507"/>
            <a:chOff x="-5971525" y="3273750"/>
            <a:chExt cx="292250" cy="290650"/>
          </a:xfrm>
        </p:grpSpPr>
        <p:sp>
          <p:nvSpPr>
            <p:cNvPr id="8619" name="Google Shape;8619;p9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9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97"/>
          <p:cNvGrpSpPr/>
          <p:nvPr/>
        </p:nvGrpSpPr>
        <p:grpSpPr>
          <a:xfrm>
            <a:off x="5746786" y="2204058"/>
            <a:ext cx="371998" cy="421927"/>
            <a:chOff x="-3383375" y="3611625"/>
            <a:chExt cx="258350" cy="293025"/>
          </a:xfrm>
        </p:grpSpPr>
        <p:sp>
          <p:nvSpPr>
            <p:cNvPr id="8622" name="Google Shape;8622;p9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9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4" name="Google Shape;8624;p97"/>
          <p:cNvGrpSpPr/>
          <p:nvPr/>
        </p:nvGrpSpPr>
        <p:grpSpPr>
          <a:xfrm>
            <a:off x="5809135" y="2756826"/>
            <a:ext cx="271097" cy="419659"/>
            <a:chOff x="-3347950" y="3971575"/>
            <a:chExt cx="188275" cy="291450"/>
          </a:xfrm>
        </p:grpSpPr>
        <p:sp>
          <p:nvSpPr>
            <p:cNvPr id="8625" name="Google Shape;8625;p9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9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9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97"/>
          <p:cNvGrpSpPr/>
          <p:nvPr/>
        </p:nvGrpSpPr>
        <p:grpSpPr>
          <a:xfrm>
            <a:off x="858994" y="3307061"/>
            <a:ext cx="371998" cy="421927"/>
            <a:chOff x="-1575775" y="3238300"/>
            <a:chExt cx="258350" cy="293025"/>
          </a:xfrm>
        </p:grpSpPr>
        <p:sp>
          <p:nvSpPr>
            <p:cNvPr id="8629" name="Google Shape;8629;p97"/>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9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9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9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9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97"/>
          <p:cNvGrpSpPr/>
          <p:nvPr/>
        </p:nvGrpSpPr>
        <p:grpSpPr>
          <a:xfrm>
            <a:off x="4153362" y="3318663"/>
            <a:ext cx="421927" cy="399248"/>
            <a:chOff x="-1592325" y="3957400"/>
            <a:chExt cx="293025" cy="277275"/>
          </a:xfrm>
        </p:grpSpPr>
        <p:sp>
          <p:nvSpPr>
            <p:cNvPr id="8635" name="Google Shape;8635;p9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9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9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9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97"/>
          <p:cNvGrpSpPr/>
          <p:nvPr/>
        </p:nvGrpSpPr>
        <p:grpSpPr>
          <a:xfrm>
            <a:off x="3640232" y="3310744"/>
            <a:ext cx="369730" cy="420775"/>
            <a:chOff x="-778700" y="3612425"/>
            <a:chExt cx="256775" cy="292225"/>
          </a:xfrm>
        </p:grpSpPr>
        <p:sp>
          <p:nvSpPr>
            <p:cNvPr id="8640" name="Google Shape;8640;p9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9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9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9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9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9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97"/>
          <p:cNvGrpSpPr/>
          <p:nvPr/>
        </p:nvGrpSpPr>
        <p:grpSpPr>
          <a:xfrm>
            <a:off x="6111733" y="3828305"/>
            <a:ext cx="340731" cy="387641"/>
            <a:chOff x="7728464" y="1561258"/>
            <a:chExt cx="349719" cy="397866"/>
          </a:xfrm>
        </p:grpSpPr>
        <p:sp>
          <p:nvSpPr>
            <p:cNvPr id="8647" name="Google Shape;8647;p9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9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97"/>
          <p:cNvGrpSpPr/>
          <p:nvPr/>
        </p:nvGrpSpPr>
        <p:grpSpPr>
          <a:xfrm>
            <a:off x="4034702" y="3828305"/>
            <a:ext cx="387681" cy="387641"/>
            <a:chOff x="5611350" y="1561258"/>
            <a:chExt cx="397907" cy="397866"/>
          </a:xfrm>
        </p:grpSpPr>
        <p:sp>
          <p:nvSpPr>
            <p:cNvPr id="8650" name="Google Shape;8650;p9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9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9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9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4" name="Google Shape;8654;p97"/>
          <p:cNvGrpSpPr/>
          <p:nvPr/>
        </p:nvGrpSpPr>
        <p:grpSpPr>
          <a:xfrm>
            <a:off x="4553987" y="3925571"/>
            <a:ext cx="387610" cy="193109"/>
            <a:chOff x="6140660" y="1661097"/>
            <a:chExt cx="397835" cy="198202"/>
          </a:xfrm>
        </p:grpSpPr>
        <p:sp>
          <p:nvSpPr>
            <p:cNvPr id="8655" name="Google Shape;8655;p9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9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9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9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97"/>
          <p:cNvGrpSpPr/>
          <p:nvPr/>
        </p:nvGrpSpPr>
        <p:grpSpPr>
          <a:xfrm>
            <a:off x="5073202" y="3828305"/>
            <a:ext cx="387681" cy="387641"/>
            <a:chOff x="6669907" y="1561258"/>
            <a:chExt cx="397907" cy="397866"/>
          </a:xfrm>
        </p:grpSpPr>
        <p:sp>
          <p:nvSpPr>
            <p:cNvPr id="8660" name="Google Shape;8660;p9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9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9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9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9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97"/>
          <p:cNvGrpSpPr/>
          <p:nvPr/>
        </p:nvGrpSpPr>
        <p:grpSpPr>
          <a:xfrm>
            <a:off x="5592488" y="3828305"/>
            <a:ext cx="387641" cy="387641"/>
            <a:chOff x="7199196" y="1561258"/>
            <a:chExt cx="397866" cy="397866"/>
          </a:xfrm>
        </p:grpSpPr>
        <p:sp>
          <p:nvSpPr>
            <p:cNvPr id="8666" name="Google Shape;8666;p9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9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9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97"/>
          <p:cNvGrpSpPr/>
          <p:nvPr/>
        </p:nvGrpSpPr>
        <p:grpSpPr>
          <a:xfrm>
            <a:off x="1958433" y="3885842"/>
            <a:ext cx="387681" cy="272572"/>
            <a:chOff x="3386036" y="1746339"/>
            <a:chExt cx="397907" cy="279762"/>
          </a:xfrm>
        </p:grpSpPr>
        <p:sp>
          <p:nvSpPr>
            <p:cNvPr id="8670" name="Google Shape;8670;p9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9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97"/>
          <p:cNvGrpSpPr/>
          <p:nvPr/>
        </p:nvGrpSpPr>
        <p:grpSpPr>
          <a:xfrm>
            <a:off x="2483722" y="2756270"/>
            <a:ext cx="424195" cy="420775"/>
            <a:chOff x="-5613150" y="3991275"/>
            <a:chExt cx="294600" cy="292225"/>
          </a:xfrm>
        </p:grpSpPr>
        <p:sp>
          <p:nvSpPr>
            <p:cNvPr id="8673" name="Google Shape;8673;p9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9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9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97"/>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9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97"/>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9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9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9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2" name="Google Shape;8682;p97"/>
          <p:cNvGrpSpPr/>
          <p:nvPr/>
        </p:nvGrpSpPr>
        <p:grpSpPr>
          <a:xfrm>
            <a:off x="2996130" y="3828288"/>
            <a:ext cx="387681" cy="387681"/>
            <a:chOff x="4417380" y="1687279"/>
            <a:chExt cx="397907" cy="397907"/>
          </a:xfrm>
        </p:grpSpPr>
        <p:sp>
          <p:nvSpPr>
            <p:cNvPr id="8683" name="Google Shape;8683;p9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9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97"/>
          <p:cNvGrpSpPr/>
          <p:nvPr/>
        </p:nvGrpSpPr>
        <p:grpSpPr>
          <a:xfrm>
            <a:off x="7942611" y="3308537"/>
            <a:ext cx="387661" cy="387661"/>
            <a:chOff x="2869999" y="1687279"/>
            <a:chExt cx="397887" cy="397887"/>
          </a:xfrm>
        </p:grpSpPr>
        <p:sp>
          <p:nvSpPr>
            <p:cNvPr id="8686" name="Google Shape;8686;p9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9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97"/>
          <p:cNvGrpSpPr/>
          <p:nvPr/>
        </p:nvGrpSpPr>
        <p:grpSpPr>
          <a:xfrm>
            <a:off x="2477718" y="3828664"/>
            <a:ext cx="386807" cy="386929"/>
            <a:chOff x="3902887" y="1687655"/>
            <a:chExt cx="397010" cy="397135"/>
          </a:xfrm>
        </p:grpSpPr>
        <p:sp>
          <p:nvSpPr>
            <p:cNvPr id="8689" name="Google Shape;8689;p9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9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97"/>
          <p:cNvGrpSpPr/>
          <p:nvPr/>
        </p:nvGrpSpPr>
        <p:grpSpPr>
          <a:xfrm>
            <a:off x="3515416" y="3828288"/>
            <a:ext cx="387681" cy="387681"/>
            <a:chOff x="4933458" y="1687279"/>
            <a:chExt cx="397907" cy="397907"/>
          </a:xfrm>
        </p:grpSpPr>
        <p:sp>
          <p:nvSpPr>
            <p:cNvPr id="8692" name="Google Shape;8692;p9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9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97"/>
          <p:cNvGrpSpPr/>
          <p:nvPr/>
        </p:nvGrpSpPr>
        <p:grpSpPr>
          <a:xfrm>
            <a:off x="6348367" y="3308537"/>
            <a:ext cx="387661" cy="387661"/>
            <a:chOff x="1379798" y="1723250"/>
            <a:chExt cx="397887" cy="397887"/>
          </a:xfrm>
        </p:grpSpPr>
        <p:sp>
          <p:nvSpPr>
            <p:cNvPr id="8695" name="Google Shape;8695;p9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9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9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9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9" name="Google Shape;8699;p97"/>
          <p:cNvGrpSpPr/>
          <p:nvPr/>
        </p:nvGrpSpPr>
        <p:grpSpPr>
          <a:xfrm>
            <a:off x="5286246" y="3308537"/>
            <a:ext cx="387681" cy="387661"/>
            <a:chOff x="266768" y="1721375"/>
            <a:chExt cx="397907" cy="397887"/>
          </a:xfrm>
        </p:grpSpPr>
        <p:sp>
          <p:nvSpPr>
            <p:cNvPr id="8700" name="Google Shape;8700;p9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9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97"/>
          <p:cNvGrpSpPr/>
          <p:nvPr/>
        </p:nvGrpSpPr>
        <p:grpSpPr>
          <a:xfrm>
            <a:off x="5817327" y="3308537"/>
            <a:ext cx="387641" cy="387661"/>
            <a:chOff x="864491" y="1723250"/>
            <a:chExt cx="397866" cy="397887"/>
          </a:xfrm>
        </p:grpSpPr>
        <p:sp>
          <p:nvSpPr>
            <p:cNvPr id="8703" name="Google Shape;8703;p9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9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9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6" name="Google Shape;8706;p97"/>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7" name="Google Shape;8707;p97"/>
          <p:cNvGrpSpPr/>
          <p:nvPr/>
        </p:nvGrpSpPr>
        <p:grpSpPr>
          <a:xfrm>
            <a:off x="3016407" y="2204348"/>
            <a:ext cx="427578" cy="421351"/>
            <a:chOff x="-5254775" y="3631325"/>
            <a:chExt cx="296950" cy="292625"/>
          </a:xfrm>
        </p:grpSpPr>
        <p:sp>
          <p:nvSpPr>
            <p:cNvPr id="8708" name="Google Shape;8708;p9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9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9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9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9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9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9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5" name="Google Shape;8715;p97"/>
          <p:cNvGrpSpPr/>
          <p:nvPr/>
        </p:nvGrpSpPr>
        <p:grpSpPr>
          <a:xfrm>
            <a:off x="7411672" y="3308924"/>
            <a:ext cx="387539" cy="386888"/>
            <a:chOff x="2408992" y="1722875"/>
            <a:chExt cx="397761" cy="397093"/>
          </a:xfrm>
        </p:grpSpPr>
        <p:sp>
          <p:nvSpPr>
            <p:cNvPr id="8716" name="Google Shape;8716;p9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9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97"/>
          <p:cNvGrpSpPr/>
          <p:nvPr/>
        </p:nvGrpSpPr>
        <p:grpSpPr>
          <a:xfrm>
            <a:off x="2503892" y="3309051"/>
            <a:ext cx="423079" cy="424159"/>
            <a:chOff x="-1591550" y="3597475"/>
            <a:chExt cx="293825" cy="294575"/>
          </a:xfrm>
        </p:grpSpPr>
        <p:sp>
          <p:nvSpPr>
            <p:cNvPr id="8719" name="Google Shape;8719;p9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9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9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25" name="Shape 8725"/>
        <p:cNvGrpSpPr/>
        <p:nvPr/>
      </p:nvGrpSpPr>
      <p:grpSpPr>
        <a:xfrm>
          <a:off x="0" y="0"/>
          <a:ext cx="0" cy="0"/>
          <a:chOff x="0" y="0"/>
          <a:chExt cx="0" cy="0"/>
        </a:xfrm>
      </p:grpSpPr>
      <p:pic>
        <p:nvPicPr>
          <p:cNvPr id="8726" name="Google Shape;8726;p9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grpSp>
        <p:nvGrpSpPr>
          <p:cNvPr id="281" name="Google Shape;281;p49"/>
          <p:cNvGrpSpPr/>
          <p:nvPr/>
        </p:nvGrpSpPr>
        <p:grpSpPr>
          <a:xfrm>
            <a:off x="1549650" y="1083537"/>
            <a:ext cx="6044700" cy="2976426"/>
            <a:chOff x="1549650" y="1083537"/>
            <a:chExt cx="6044700" cy="2976426"/>
          </a:xfrm>
        </p:grpSpPr>
        <p:sp>
          <p:nvSpPr>
            <p:cNvPr id="282" name="Google Shape;282;p49"/>
            <p:cNvSpPr/>
            <p:nvPr/>
          </p:nvSpPr>
          <p:spPr>
            <a:xfrm rot="-242355">
              <a:off x="1626935" y="1454628"/>
              <a:ext cx="5890131" cy="240087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49"/>
            <p:cNvGrpSpPr/>
            <p:nvPr/>
          </p:nvGrpSpPr>
          <p:grpSpPr>
            <a:xfrm rot="-266691">
              <a:off x="3955644" y="1116256"/>
              <a:ext cx="870800" cy="681078"/>
              <a:chOff x="4343742" y="1288126"/>
              <a:chExt cx="870793" cy="681073"/>
            </a:xfrm>
          </p:grpSpPr>
          <p:sp>
            <p:nvSpPr>
              <p:cNvPr id="284" name="Google Shape;284;p49"/>
              <p:cNvSpPr/>
              <p:nvPr/>
            </p:nvSpPr>
            <p:spPr>
              <a:xfrm>
                <a:off x="4367449" y="1469900"/>
                <a:ext cx="823379" cy="466387"/>
              </a:xfrm>
              <a:custGeom>
                <a:rect b="b" l="l" r="r" t="t"/>
                <a:pathLst>
                  <a:path extrusionOk="0" h="7043" w="12434">
                    <a:moveTo>
                      <a:pt x="1" y="1"/>
                    </a:moveTo>
                    <a:lnTo>
                      <a:pt x="1" y="7043"/>
                    </a:lnTo>
                    <a:lnTo>
                      <a:pt x="12434" y="7043"/>
                    </a:lnTo>
                    <a:lnTo>
                      <a:pt x="124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9"/>
              <p:cNvSpPr/>
              <p:nvPr/>
            </p:nvSpPr>
            <p:spPr>
              <a:xfrm>
                <a:off x="4343742" y="1903309"/>
                <a:ext cx="870793" cy="65889"/>
              </a:xfrm>
              <a:custGeom>
                <a:rect b="b" l="l" r="r" t="t"/>
                <a:pathLst>
                  <a:path extrusionOk="0" h="995" w="13150">
                    <a:moveTo>
                      <a:pt x="478" y="0"/>
                    </a:moveTo>
                    <a:cubicBezTo>
                      <a:pt x="219" y="0"/>
                      <a:pt x="1" y="219"/>
                      <a:pt x="1" y="498"/>
                    </a:cubicBezTo>
                    <a:cubicBezTo>
                      <a:pt x="1" y="756"/>
                      <a:pt x="219" y="995"/>
                      <a:pt x="478" y="995"/>
                    </a:cubicBezTo>
                    <a:lnTo>
                      <a:pt x="12652" y="995"/>
                    </a:lnTo>
                    <a:cubicBezTo>
                      <a:pt x="12931" y="995"/>
                      <a:pt x="13150" y="756"/>
                      <a:pt x="13150" y="498"/>
                    </a:cubicBezTo>
                    <a:cubicBezTo>
                      <a:pt x="13150" y="219"/>
                      <a:pt x="12931" y="0"/>
                      <a:pt x="126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9"/>
              <p:cNvSpPr/>
              <p:nvPr/>
            </p:nvSpPr>
            <p:spPr>
              <a:xfrm>
                <a:off x="4501810" y="1288126"/>
                <a:ext cx="554659" cy="660015"/>
              </a:xfrm>
              <a:custGeom>
                <a:rect b="b" l="l" r="r" t="t"/>
                <a:pathLst>
                  <a:path extrusionOk="0" h="9967" w="8376">
                    <a:moveTo>
                      <a:pt x="4178" y="0"/>
                    </a:moveTo>
                    <a:cubicBezTo>
                      <a:pt x="3303" y="0"/>
                      <a:pt x="2348" y="498"/>
                      <a:pt x="2348" y="1592"/>
                    </a:cubicBezTo>
                    <a:cubicBezTo>
                      <a:pt x="2348" y="2348"/>
                      <a:pt x="2885" y="2905"/>
                      <a:pt x="3184" y="3124"/>
                    </a:cubicBezTo>
                    <a:cubicBezTo>
                      <a:pt x="3243" y="6366"/>
                      <a:pt x="2447" y="8554"/>
                      <a:pt x="796" y="9609"/>
                    </a:cubicBezTo>
                    <a:lnTo>
                      <a:pt x="160" y="9609"/>
                    </a:lnTo>
                    <a:cubicBezTo>
                      <a:pt x="80" y="9609"/>
                      <a:pt x="1" y="9688"/>
                      <a:pt x="1" y="9788"/>
                    </a:cubicBezTo>
                    <a:cubicBezTo>
                      <a:pt x="1" y="9887"/>
                      <a:pt x="80" y="9947"/>
                      <a:pt x="160" y="9947"/>
                    </a:cubicBezTo>
                    <a:lnTo>
                      <a:pt x="160" y="9967"/>
                    </a:lnTo>
                    <a:cubicBezTo>
                      <a:pt x="160" y="9967"/>
                      <a:pt x="518" y="9947"/>
                      <a:pt x="836" y="9947"/>
                    </a:cubicBezTo>
                    <a:cubicBezTo>
                      <a:pt x="876" y="9947"/>
                      <a:pt x="896" y="9947"/>
                      <a:pt x="936" y="9927"/>
                    </a:cubicBezTo>
                    <a:cubicBezTo>
                      <a:pt x="2746" y="8813"/>
                      <a:pt x="3621" y="6485"/>
                      <a:pt x="3522" y="3024"/>
                    </a:cubicBezTo>
                    <a:cubicBezTo>
                      <a:pt x="3522" y="2964"/>
                      <a:pt x="3502" y="2925"/>
                      <a:pt x="3442" y="2885"/>
                    </a:cubicBezTo>
                    <a:cubicBezTo>
                      <a:pt x="3203" y="2726"/>
                      <a:pt x="2706" y="2209"/>
                      <a:pt x="2706" y="1592"/>
                    </a:cubicBezTo>
                    <a:cubicBezTo>
                      <a:pt x="2706" y="617"/>
                      <a:pt x="3641" y="359"/>
                      <a:pt x="4178" y="359"/>
                    </a:cubicBezTo>
                    <a:cubicBezTo>
                      <a:pt x="4735" y="359"/>
                      <a:pt x="5670" y="617"/>
                      <a:pt x="5670" y="1592"/>
                    </a:cubicBezTo>
                    <a:cubicBezTo>
                      <a:pt x="5670" y="2209"/>
                      <a:pt x="5173" y="2726"/>
                      <a:pt x="4934" y="2885"/>
                    </a:cubicBezTo>
                    <a:cubicBezTo>
                      <a:pt x="4874" y="2925"/>
                      <a:pt x="4855" y="2964"/>
                      <a:pt x="4835" y="3024"/>
                    </a:cubicBezTo>
                    <a:cubicBezTo>
                      <a:pt x="4755" y="6485"/>
                      <a:pt x="5630" y="8813"/>
                      <a:pt x="7441" y="9927"/>
                    </a:cubicBezTo>
                    <a:cubicBezTo>
                      <a:pt x="7460" y="9947"/>
                      <a:pt x="7500" y="9947"/>
                      <a:pt x="7540" y="9947"/>
                    </a:cubicBezTo>
                    <a:lnTo>
                      <a:pt x="8196" y="9947"/>
                    </a:lnTo>
                    <a:cubicBezTo>
                      <a:pt x="8296" y="9947"/>
                      <a:pt x="8376" y="9887"/>
                      <a:pt x="8376" y="9788"/>
                    </a:cubicBezTo>
                    <a:cubicBezTo>
                      <a:pt x="8376" y="9688"/>
                      <a:pt x="8296" y="9609"/>
                      <a:pt x="8196" y="9609"/>
                    </a:cubicBezTo>
                    <a:lnTo>
                      <a:pt x="7580" y="9609"/>
                    </a:lnTo>
                    <a:cubicBezTo>
                      <a:pt x="5929" y="8554"/>
                      <a:pt x="5113" y="6366"/>
                      <a:pt x="5193" y="3124"/>
                    </a:cubicBezTo>
                    <a:cubicBezTo>
                      <a:pt x="5471" y="2905"/>
                      <a:pt x="6028" y="2348"/>
                      <a:pt x="6028" y="1592"/>
                    </a:cubicBezTo>
                    <a:cubicBezTo>
                      <a:pt x="6028" y="498"/>
                      <a:pt x="5073" y="0"/>
                      <a:pt x="41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7" name="Google Shape;287;p49"/>
          <p:cNvSpPr txBox="1"/>
          <p:nvPr>
            <p:ph type="title"/>
          </p:nvPr>
        </p:nvSpPr>
        <p:spPr>
          <a:xfrm rot="-242392">
            <a:off x="1686427" y="2182666"/>
            <a:ext cx="5808332" cy="841756"/>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MY </a:t>
            </a:r>
            <a:r>
              <a:rPr lang="en"/>
              <a:t>COMPANY</a:t>
            </a:r>
            <a:endParaRPr/>
          </a:p>
        </p:txBody>
      </p:sp>
      <p:sp>
        <p:nvSpPr>
          <p:cNvPr id="288" name="Google Shape;288;p49"/>
          <p:cNvSpPr/>
          <p:nvPr/>
        </p:nvSpPr>
        <p:spPr>
          <a:xfrm rot="519771">
            <a:off x="6474394" y="723197"/>
            <a:ext cx="1254815" cy="1254815"/>
          </a:xfrm>
          <a:prstGeom prst="ellipse">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9"/>
          <p:cNvSpPr txBox="1"/>
          <p:nvPr>
            <p:ph idx="2" type="title"/>
          </p:nvPr>
        </p:nvSpPr>
        <p:spPr>
          <a:xfrm rot="519400">
            <a:off x="6430587" y="881470"/>
            <a:ext cx="1343404" cy="841181"/>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290" name="Google Shape;290;p49"/>
          <p:cNvSpPr/>
          <p:nvPr/>
        </p:nvSpPr>
        <p:spPr>
          <a:xfrm rot="964">
            <a:off x="3629050" y="3467875"/>
            <a:ext cx="4280100" cy="675600"/>
          </a:xfrm>
          <a:prstGeom prst="roundRect">
            <a:avLst>
              <a:gd fmla="val 24529"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9"/>
          <p:cNvSpPr txBox="1"/>
          <p:nvPr>
            <p:ph idx="1" type="subTitle"/>
          </p:nvPr>
        </p:nvSpPr>
        <p:spPr>
          <a:xfrm rot="-1016">
            <a:off x="3743325" y="3467881"/>
            <a:ext cx="4060800" cy="675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You can enter a subtitle here if you need 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0"/>
          <p:cNvSpPr/>
          <p:nvPr/>
        </p:nvSpPr>
        <p:spPr>
          <a:xfrm>
            <a:off x="4334775" y="830300"/>
            <a:ext cx="3633900" cy="3429000"/>
          </a:xfrm>
          <a:prstGeom prst="roundRect">
            <a:avLst>
              <a:gd fmla="val 16667"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50"/>
          <p:cNvGrpSpPr/>
          <p:nvPr/>
        </p:nvGrpSpPr>
        <p:grpSpPr>
          <a:xfrm>
            <a:off x="716029" y="830300"/>
            <a:ext cx="3911400" cy="3258365"/>
            <a:chOff x="716029" y="830300"/>
            <a:chExt cx="3911400" cy="3258365"/>
          </a:xfrm>
        </p:grpSpPr>
        <p:grpSp>
          <p:nvGrpSpPr>
            <p:cNvPr id="298" name="Google Shape;298;p50"/>
            <p:cNvGrpSpPr/>
            <p:nvPr/>
          </p:nvGrpSpPr>
          <p:grpSpPr>
            <a:xfrm>
              <a:off x="2158013" y="830300"/>
              <a:ext cx="595325" cy="676500"/>
              <a:chOff x="2158013" y="830300"/>
              <a:chExt cx="595325" cy="676500"/>
            </a:xfrm>
          </p:grpSpPr>
          <p:grpSp>
            <p:nvGrpSpPr>
              <p:cNvPr id="299" name="Google Shape;299;p50"/>
              <p:cNvGrpSpPr/>
              <p:nvPr/>
            </p:nvGrpSpPr>
            <p:grpSpPr>
              <a:xfrm>
                <a:off x="2158013" y="949700"/>
                <a:ext cx="595325" cy="557100"/>
                <a:chOff x="2314575" y="2133725"/>
                <a:chExt cx="595325" cy="557100"/>
              </a:xfrm>
            </p:grpSpPr>
            <p:cxnSp>
              <p:nvCxnSpPr>
                <p:cNvPr id="300" name="Google Shape;300;p50"/>
                <p:cNvCxnSpPr/>
                <p:nvPr/>
              </p:nvCxnSpPr>
              <p:spPr>
                <a:xfrm>
                  <a:off x="2567000" y="2143125"/>
                  <a:ext cx="342900" cy="504900"/>
                </a:xfrm>
                <a:prstGeom prst="straightConnector1">
                  <a:avLst/>
                </a:prstGeom>
                <a:noFill/>
                <a:ln cap="flat" cmpd="sng" w="38100">
                  <a:solidFill>
                    <a:schemeClr val="accent1"/>
                  </a:solidFill>
                  <a:prstDash val="solid"/>
                  <a:round/>
                  <a:headEnd len="med" w="med" type="none"/>
                  <a:tailEnd len="med" w="med" type="none"/>
                </a:ln>
              </p:spPr>
            </p:cxnSp>
            <p:cxnSp>
              <p:nvCxnSpPr>
                <p:cNvPr id="301" name="Google Shape;301;p50"/>
                <p:cNvCxnSpPr/>
                <p:nvPr/>
              </p:nvCxnSpPr>
              <p:spPr>
                <a:xfrm flipH="1" rot="10800000">
                  <a:off x="2314575" y="2133725"/>
                  <a:ext cx="267000" cy="557100"/>
                </a:xfrm>
                <a:prstGeom prst="straightConnector1">
                  <a:avLst/>
                </a:prstGeom>
                <a:noFill/>
                <a:ln cap="flat" cmpd="sng" w="38100">
                  <a:solidFill>
                    <a:schemeClr val="accent1"/>
                  </a:solidFill>
                  <a:prstDash val="solid"/>
                  <a:round/>
                  <a:headEnd len="med" w="med" type="none"/>
                  <a:tailEnd len="med" w="med" type="none"/>
                </a:ln>
              </p:spPr>
            </p:cxnSp>
          </p:grpSp>
          <p:sp>
            <p:nvSpPr>
              <p:cNvPr id="302" name="Google Shape;302;p50"/>
              <p:cNvSpPr/>
              <p:nvPr/>
            </p:nvSpPr>
            <p:spPr>
              <a:xfrm>
                <a:off x="2247800" y="830300"/>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50"/>
            <p:cNvSpPr/>
            <p:nvPr/>
          </p:nvSpPr>
          <p:spPr>
            <a:xfrm rot="-268686">
              <a:off x="812052" y="1343587"/>
              <a:ext cx="3719354" cy="2603856"/>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50"/>
          <p:cNvSpPr txBox="1"/>
          <p:nvPr>
            <p:ph type="title"/>
          </p:nvPr>
        </p:nvSpPr>
        <p:spPr>
          <a:xfrm rot="-268314">
            <a:off x="1121330" y="1698617"/>
            <a:ext cx="3224316" cy="1884366"/>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SLIDE TITLE GOES RIGHT HERE</a:t>
            </a:r>
            <a:r>
              <a:rPr lang="en"/>
              <a:t>!</a:t>
            </a:r>
            <a:endParaRPr/>
          </a:p>
        </p:txBody>
      </p:sp>
      <p:sp>
        <p:nvSpPr>
          <p:cNvPr id="305" name="Google Shape;305;p50"/>
          <p:cNvSpPr txBox="1"/>
          <p:nvPr>
            <p:ph idx="1" type="subTitle"/>
          </p:nvPr>
        </p:nvSpPr>
        <p:spPr>
          <a:xfrm>
            <a:off x="4798450" y="1160250"/>
            <a:ext cx="2663400" cy="2883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5"/>
                </a:solidFill>
              </a:rPr>
              <a:t>Do you know what helps you make your point clear? Lists like this one:</a:t>
            </a:r>
            <a:endParaRPr>
              <a:solidFill>
                <a:schemeClr val="accent5"/>
              </a:solidFill>
            </a:endParaRPr>
          </a:p>
          <a:p>
            <a:pPr indent="0" lvl="0" marL="0" rtl="0" algn="l">
              <a:spcBef>
                <a:spcPts val="0"/>
              </a:spcBef>
              <a:spcAft>
                <a:spcPts val="0"/>
              </a:spcAft>
              <a:buClr>
                <a:schemeClr val="dk1"/>
              </a:buClr>
              <a:buSzPts val="1100"/>
              <a:buFont typeface="Arial"/>
              <a:buNone/>
            </a:pPr>
            <a:r>
              <a:t/>
            </a:r>
            <a:endParaRPr>
              <a:solidFill>
                <a:schemeClr val="accent5"/>
              </a:solidFill>
            </a:endParaRPr>
          </a:p>
          <a:p>
            <a:pPr indent="-317500" lvl="0" marL="457200" rtl="0" algn="l">
              <a:spcBef>
                <a:spcPts val="0"/>
              </a:spcBef>
              <a:spcAft>
                <a:spcPts val="0"/>
              </a:spcAft>
              <a:buClr>
                <a:schemeClr val="accent5"/>
              </a:buClr>
              <a:buSzPts val="1400"/>
              <a:buChar char="●"/>
            </a:pPr>
            <a:r>
              <a:rPr lang="en">
                <a:solidFill>
                  <a:schemeClr val="accent5"/>
                </a:solidFill>
              </a:rPr>
              <a:t>They’re simple</a:t>
            </a:r>
            <a:endParaRPr>
              <a:solidFill>
                <a:schemeClr val="accent5"/>
              </a:solidFill>
            </a:endParaRPr>
          </a:p>
          <a:p>
            <a:pPr indent="-317500" lvl="0" marL="457200" rtl="0" algn="l">
              <a:spcBef>
                <a:spcPts val="0"/>
              </a:spcBef>
              <a:spcAft>
                <a:spcPts val="0"/>
              </a:spcAft>
              <a:buClr>
                <a:schemeClr val="accent5"/>
              </a:buClr>
              <a:buSzPts val="1400"/>
              <a:buChar char="●"/>
            </a:pPr>
            <a:r>
              <a:rPr lang="en">
                <a:solidFill>
                  <a:schemeClr val="accent5"/>
                </a:solidFill>
              </a:rPr>
              <a:t>You can organize your ideas clearly</a:t>
            </a:r>
            <a:endParaRPr>
              <a:solidFill>
                <a:schemeClr val="accent5"/>
              </a:solidFill>
            </a:endParaRPr>
          </a:p>
          <a:p>
            <a:pPr indent="-317500" lvl="0" marL="457200" rtl="0" algn="l">
              <a:spcBef>
                <a:spcPts val="0"/>
              </a:spcBef>
              <a:spcAft>
                <a:spcPts val="0"/>
              </a:spcAft>
              <a:buClr>
                <a:schemeClr val="accent5"/>
              </a:buClr>
              <a:buSzPts val="1400"/>
              <a:buChar char="●"/>
            </a:pPr>
            <a:r>
              <a:rPr lang="en">
                <a:solidFill>
                  <a:schemeClr val="accent5"/>
                </a:solidFill>
              </a:rPr>
              <a:t>You’ll never forget to buy milk!</a:t>
            </a:r>
            <a:endParaRPr>
              <a:solidFill>
                <a:schemeClr val="accent5"/>
              </a:solidFill>
            </a:endParaRPr>
          </a:p>
          <a:p>
            <a:pPr indent="0" lvl="0" marL="0" rtl="0" algn="l">
              <a:spcBef>
                <a:spcPts val="0"/>
              </a:spcBef>
              <a:spcAft>
                <a:spcPts val="0"/>
              </a:spcAft>
              <a:buClr>
                <a:schemeClr val="dk1"/>
              </a:buClr>
              <a:buSzPts val="1100"/>
              <a:buFont typeface="Arial"/>
              <a:buNone/>
            </a:pPr>
            <a:r>
              <a:t/>
            </a:r>
            <a:endParaRPr>
              <a:solidFill>
                <a:schemeClr val="accent5"/>
              </a:solidFill>
            </a:endParaRPr>
          </a:p>
          <a:p>
            <a:pPr indent="0" lvl="0" marL="0" rtl="0" algn="l">
              <a:spcBef>
                <a:spcPts val="0"/>
              </a:spcBef>
              <a:spcAft>
                <a:spcPts val="0"/>
              </a:spcAft>
              <a:buNone/>
            </a:pPr>
            <a:r>
              <a:rPr lang="en">
                <a:solidFill>
                  <a:schemeClr val="accent5"/>
                </a:solidFill>
              </a:rPr>
              <a:t>And the most important thing: the audience won’t miss the point of your presentation</a:t>
            </a:r>
            <a:endParaRPr>
              <a:solidFill>
                <a:schemeClr val="accent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grpSp>
        <p:nvGrpSpPr>
          <p:cNvPr id="310" name="Google Shape;310;p51"/>
          <p:cNvGrpSpPr/>
          <p:nvPr/>
        </p:nvGrpSpPr>
        <p:grpSpPr>
          <a:xfrm>
            <a:off x="4826181" y="2009584"/>
            <a:ext cx="3378000" cy="2530142"/>
            <a:chOff x="4826181" y="2009584"/>
            <a:chExt cx="3378000" cy="2530142"/>
          </a:xfrm>
        </p:grpSpPr>
        <p:grpSp>
          <p:nvGrpSpPr>
            <p:cNvPr id="311" name="Google Shape;311;p51"/>
            <p:cNvGrpSpPr/>
            <p:nvPr/>
          </p:nvGrpSpPr>
          <p:grpSpPr>
            <a:xfrm>
              <a:off x="6352224" y="2009584"/>
              <a:ext cx="677773" cy="749666"/>
              <a:chOff x="6352224" y="2009584"/>
              <a:chExt cx="677773" cy="749666"/>
            </a:xfrm>
          </p:grpSpPr>
          <p:grpSp>
            <p:nvGrpSpPr>
              <p:cNvPr id="312" name="Google Shape;312;p51"/>
              <p:cNvGrpSpPr/>
              <p:nvPr/>
            </p:nvGrpSpPr>
            <p:grpSpPr>
              <a:xfrm rot="559714">
                <a:off x="6393440" y="2157569"/>
                <a:ext cx="595340" cy="557114"/>
                <a:chOff x="2314575" y="2133725"/>
                <a:chExt cx="595325" cy="557100"/>
              </a:xfrm>
            </p:grpSpPr>
            <p:cxnSp>
              <p:nvCxnSpPr>
                <p:cNvPr id="313" name="Google Shape;313;p51"/>
                <p:cNvCxnSpPr/>
                <p:nvPr/>
              </p:nvCxnSpPr>
              <p:spPr>
                <a:xfrm>
                  <a:off x="2567000" y="2143125"/>
                  <a:ext cx="342900" cy="504900"/>
                </a:xfrm>
                <a:prstGeom prst="straightConnector1">
                  <a:avLst/>
                </a:prstGeom>
                <a:noFill/>
                <a:ln cap="flat" cmpd="sng" w="38100">
                  <a:solidFill>
                    <a:schemeClr val="accent1"/>
                  </a:solidFill>
                  <a:prstDash val="solid"/>
                  <a:round/>
                  <a:headEnd len="med" w="med" type="none"/>
                  <a:tailEnd len="med" w="med" type="none"/>
                </a:ln>
              </p:spPr>
            </p:cxnSp>
            <p:cxnSp>
              <p:nvCxnSpPr>
                <p:cNvPr id="314" name="Google Shape;314;p51"/>
                <p:cNvCxnSpPr/>
                <p:nvPr/>
              </p:nvCxnSpPr>
              <p:spPr>
                <a:xfrm flipH="1" rot="10800000">
                  <a:off x="2314575" y="2133725"/>
                  <a:ext cx="267000" cy="557100"/>
                </a:xfrm>
                <a:prstGeom prst="straightConnector1">
                  <a:avLst/>
                </a:prstGeom>
                <a:noFill/>
                <a:ln cap="flat" cmpd="sng" w="38100">
                  <a:solidFill>
                    <a:schemeClr val="accent1"/>
                  </a:solidFill>
                  <a:prstDash val="solid"/>
                  <a:round/>
                  <a:headEnd len="med" w="med" type="none"/>
                  <a:tailEnd len="med" w="med" type="none"/>
                </a:ln>
              </p:spPr>
            </p:cxnSp>
          </p:grpSp>
          <p:sp>
            <p:nvSpPr>
              <p:cNvPr id="315" name="Google Shape;315;p51"/>
              <p:cNvSpPr/>
              <p:nvPr/>
            </p:nvSpPr>
            <p:spPr>
              <a:xfrm rot="559553">
                <a:off x="6521497" y="2034244"/>
                <a:ext cx="331380" cy="33138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51"/>
            <p:cNvSpPr/>
            <p:nvPr/>
          </p:nvSpPr>
          <p:spPr>
            <a:xfrm rot="377138">
              <a:off x="4914962" y="2571725"/>
              <a:ext cx="3200440" cy="1798202"/>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51"/>
          <p:cNvSpPr txBox="1"/>
          <p:nvPr>
            <p:ph type="title"/>
          </p:nvPr>
        </p:nvSpPr>
        <p:spPr>
          <a:xfrm>
            <a:off x="713225" y="432816"/>
            <a:ext cx="6602100" cy="119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SETS US </a:t>
            </a:r>
            <a:r>
              <a:rPr lang="en"/>
              <a:t>APART?</a:t>
            </a:r>
            <a:endParaRPr/>
          </a:p>
        </p:txBody>
      </p:sp>
      <p:sp>
        <p:nvSpPr>
          <p:cNvPr id="318" name="Google Shape;318;p51"/>
          <p:cNvSpPr txBox="1"/>
          <p:nvPr>
            <p:ph idx="4" type="subTitle"/>
          </p:nvPr>
        </p:nvSpPr>
        <p:spPr>
          <a:xfrm rot="377090">
            <a:off x="5189900" y="2882566"/>
            <a:ext cx="2743187" cy="331427"/>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VENUS</a:t>
            </a:r>
            <a:endParaRPr/>
          </a:p>
        </p:txBody>
      </p:sp>
      <p:grpSp>
        <p:nvGrpSpPr>
          <p:cNvPr id="319" name="Google Shape;319;p51"/>
          <p:cNvGrpSpPr/>
          <p:nvPr/>
        </p:nvGrpSpPr>
        <p:grpSpPr>
          <a:xfrm>
            <a:off x="971723" y="2009575"/>
            <a:ext cx="3314400" cy="2466387"/>
            <a:chOff x="971723" y="2009575"/>
            <a:chExt cx="3314400" cy="2466387"/>
          </a:xfrm>
        </p:grpSpPr>
        <p:grpSp>
          <p:nvGrpSpPr>
            <p:cNvPr id="320" name="Google Shape;320;p51"/>
            <p:cNvGrpSpPr/>
            <p:nvPr/>
          </p:nvGrpSpPr>
          <p:grpSpPr>
            <a:xfrm>
              <a:off x="2255063" y="2009575"/>
              <a:ext cx="595325" cy="676500"/>
              <a:chOff x="2255063" y="2009575"/>
              <a:chExt cx="595325" cy="676500"/>
            </a:xfrm>
          </p:grpSpPr>
          <p:grpSp>
            <p:nvGrpSpPr>
              <p:cNvPr id="321" name="Google Shape;321;p51"/>
              <p:cNvGrpSpPr/>
              <p:nvPr/>
            </p:nvGrpSpPr>
            <p:grpSpPr>
              <a:xfrm>
                <a:off x="2255063" y="2128975"/>
                <a:ext cx="595325" cy="557100"/>
                <a:chOff x="2314575" y="2133725"/>
                <a:chExt cx="595325" cy="557100"/>
              </a:xfrm>
            </p:grpSpPr>
            <p:cxnSp>
              <p:nvCxnSpPr>
                <p:cNvPr id="322" name="Google Shape;322;p51"/>
                <p:cNvCxnSpPr/>
                <p:nvPr/>
              </p:nvCxnSpPr>
              <p:spPr>
                <a:xfrm>
                  <a:off x="2567000" y="2143125"/>
                  <a:ext cx="342900" cy="504900"/>
                </a:xfrm>
                <a:prstGeom prst="straightConnector1">
                  <a:avLst/>
                </a:prstGeom>
                <a:noFill/>
                <a:ln cap="flat" cmpd="sng" w="38100">
                  <a:solidFill>
                    <a:schemeClr val="accent1"/>
                  </a:solidFill>
                  <a:prstDash val="solid"/>
                  <a:round/>
                  <a:headEnd len="med" w="med" type="none"/>
                  <a:tailEnd len="med" w="med" type="none"/>
                </a:ln>
              </p:spPr>
            </p:cxnSp>
            <p:cxnSp>
              <p:nvCxnSpPr>
                <p:cNvPr id="323" name="Google Shape;323;p51"/>
                <p:cNvCxnSpPr/>
                <p:nvPr/>
              </p:nvCxnSpPr>
              <p:spPr>
                <a:xfrm flipH="1" rot="10800000">
                  <a:off x="2314575" y="2133725"/>
                  <a:ext cx="267000" cy="557100"/>
                </a:xfrm>
                <a:prstGeom prst="straightConnector1">
                  <a:avLst/>
                </a:prstGeom>
                <a:noFill/>
                <a:ln cap="flat" cmpd="sng" w="38100">
                  <a:solidFill>
                    <a:schemeClr val="accent1"/>
                  </a:solidFill>
                  <a:prstDash val="solid"/>
                  <a:round/>
                  <a:headEnd len="med" w="med" type="none"/>
                  <a:tailEnd len="med" w="med" type="none"/>
                </a:ln>
              </p:spPr>
            </p:cxnSp>
          </p:grpSp>
          <p:sp>
            <p:nvSpPr>
              <p:cNvPr id="324" name="Google Shape;324;p51"/>
              <p:cNvSpPr/>
              <p:nvPr/>
            </p:nvSpPr>
            <p:spPr>
              <a:xfrm>
                <a:off x="2344850" y="2009575"/>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51"/>
            <p:cNvSpPr/>
            <p:nvPr/>
          </p:nvSpPr>
          <p:spPr>
            <a:xfrm rot="-231867">
              <a:off x="1028684" y="2571768"/>
              <a:ext cx="3200477" cy="1798389"/>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51"/>
          <p:cNvSpPr txBox="1"/>
          <p:nvPr>
            <p:ph idx="1" type="subTitle"/>
          </p:nvPr>
        </p:nvSpPr>
        <p:spPr>
          <a:xfrm rot="-231771">
            <a:off x="1276640" y="3336682"/>
            <a:ext cx="2743132" cy="84251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Mercury is the closest planet to the Sun and the smallest one in the Solar System</a:t>
            </a:r>
            <a:endParaRPr/>
          </a:p>
        </p:txBody>
      </p:sp>
      <p:sp>
        <p:nvSpPr>
          <p:cNvPr id="327" name="Google Shape;327;p51"/>
          <p:cNvSpPr txBox="1"/>
          <p:nvPr>
            <p:ph idx="2" type="subTitle"/>
          </p:nvPr>
        </p:nvSpPr>
        <p:spPr>
          <a:xfrm rot="-231771">
            <a:off x="1228570" y="2881104"/>
            <a:ext cx="2743132" cy="331345"/>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MERCURY</a:t>
            </a:r>
            <a:endParaRPr/>
          </a:p>
        </p:txBody>
      </p:sp>
      <p:sp>
        <p:nvSpPr>
          <p:cNvPr id="328" name="Google Shape;328;p51"/>
          <p:cNvSpPr txBox="1"/>
          <p:nvPr>
            <p:ph idx="3" type="subTitle"/>
          </p:nvPr>
        </p:nvSpPr>
        <p:spPr>
          <a:xfrm rot="377090">
            <a:off x="5111935" y="3335489"/>
            <a:ext cx="2743187" cy="842383"/>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 has a beautiful name and is the second planet from the Sun. It’s terribly hot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grpSp>
        <p:nvGrpSpPr>
          <p:cNvPr id="333" name="Google Shape;333;p52"/>
          <p:cNvGrpSpPr/>
          <p:nvPr/>
        </p:nvGrpSpPr>
        <p:grpSpPr>
          <a:xfrm>
            <a:off x="3198111" y="1776249"/>
            <a:ext cx="2768700" cy="2127214"/>
            <a:chOff x="3198111" y="1776249"/>
            <a:chExt cx="2768700" cy="2127214"/>
          </a:xfrm>
        </p:grpSpPr>
        <p:sp>
          <p:nvSpPr>
            <p:cNvPr id="334" name="Google Shape;334;p52"/>
            <p:cNvSpPr/>
            <p:nvPr/>
          </p:nvSpPr>
          <p:spPr>
            <a:xfrm rot="-219660">
              <a:off x="3252848" y="2021826"/>
              <a:ext cx="2659227" cy="1798574"/>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2"/>
            <p:cNvSpPr/>
            <p:nvPr/>
          </p:nvSpPr>
          <p:spPr>
            <a:xfrm rot="-83">
              <a:off x="4336533" y="1776254"/>
              <a:ext cx="386153" cy="520492"/>
            </a:xfrm>
            <a:prstGeom prst="flowChartOffpageConnector">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52"/>
          <p:cNvGrpSpPr/>
          <p:nvPr/>
        </p:nvGrpSpPr>
        <p:grpSpPr>
          <a:xfrm>
            <a:off x="5718364" y="2219406"/>
            <a:ext cx="2659200" cy="2150844"/>
            <a:chOff x="5718364" y="2219406"/>
            <a:chExt cx="2659200" cy="2150844"/>
          </a:xfrm>
        </p:grpSpPr>
        <p:sp>
          <p:nvSpPr>
            <p:cNvPr id="337" name="Google Shape;337;p52"/>
            <p:cNvSpPr/>
            <p:nvPr/>
          </p:nvSpPr>
          <p:spPr>
            <a:xfrm>
              <a:off x="5718364" y="2571750"/>
              <a:ext cx="2659200" cy="17985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2"/>
            <p:cNvSpPr/>
            <p:nvPr/>
          </p:nvSpPr>
          <p:spPr>
            <a:xfrm rot="414817">
              <a:off x="6854896" y="2240754"/>
              <a:ext cx="386153" cy="520492"/>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52"/>
          <p:cNvGrpSpPr/>
          <p:nvPr/>
        </p:nvGrpSpPr>
        <p:grpSpPr>
          <a:xfrm>
            <a:off x="713227" y="2296762"/>
            <a:ext cx="2659200" cy="2073488"/>
            <a:chOff x="713227" y="2296762"/>
            <a:chExt cx="2659200" cy="2073488"/>
          </a:xfrm>
        </p:grpSpPr>
        <p:sp>
          <p:nvSpPr>
            <p:cNvPr id="340" name="Google Shape;340;p52"/>
            <p:cNvSpPr/>
            <p:nvPr/>
          </p:nvSpPr>
          <p:spPr>
            <a:xfrm>
              <a:off x="713227" y="2571750"/>
              <a:ext cx="2659200" cy="17985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2"/>
            <p:cNvSpPr/>
            <p:nvPr/>
          </p:nvSpPr>
          <p:spPr>
            <a:xfrm rot="-277904">
              <a:off x="1827696" y="2311504"/>
              <a:ext cx="386153" cy="520492"/>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52"/>
          <p:cNvSpPr txBox="1"/>
          <p:nvPr>
            <p:ph idx="4" type="subTitle"/>
          </p:nvPr>
        </p:nvSpPr>
        <p:spPr>
          <a:xfrm rot="-220852">
            <a:off x="3454245" y="2335363"/>
            <a:ext cx="2102838" cy="331285"/>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JUPITER</a:t>
            </a:r>
            <a:endParaRPr/>
          </a:p>
        </p:txBody>
      </p:sp>
      <p:sp>
        <p:nvSpPr>
          <p:cNvPr id="343" name="Google Shape;343;p52"/>
          <p:cNvSpPr txBox="1"/>
          <p:nvPr>
            <p:ph idx="5" type="subTitle"/>
          </p:nvPr>
        </p:nvSpPr>
        <p:spPr>
          <a:xfrm rot="-490">
            <a:off x="6018485" y="3328566"/>
            <a:ext cx="2103000" cy="842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 a gas giant, composed mostly of hydrogen and helium</a:t>
            </a:r>
            <a:endParaRPr/>
          </a:p>
        </p:txBody>
      </p:sp>
      <p:sp>
        <p:nvSpPr>
          <p:cNvPr id="344" name="Google Shape;344;p52"/>
          <p:cNvSpPr txBox="1"/>
          <p:nvPr>
            <p:ph idx="1" type="subTitle"/>
          </p:nvPr>
        </p:nvSpPr>
        <p:spPr>
          <a:xfrm rot="-490">
            <a:off x="1017340" y="3328566"/>
            <a:ext cx="2103000" cy="842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345" name="Google Shape;345;p52"/>
          <p:cNvSpPr txBox="1"/>
          <p:nvPr>
            <p:ph idx="2" type="subTitle"/>
          </p:nvPr>
        </p:nvSpPr>
        <p:spPr>
          <a:xfrm rot="-981">
            <a:off x="969270" y="2881311"/>
            <a:ext cx="21030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MARS</a:t>
            </a:r>
            <a:endParaRPr/>
          </a:p>
        </p:txBody>
      </p:sp>
      <p:sp>
        <p:nvSpPr>
          <p:cNvPr id="346" name="Google Shape;346;p52"/>
          <p:cNvSpPr txBox="1"/>
          <p:nvPr>
            <p:ph type="title"/>
          </p:nvPr>
        </p:nvSpPr>
        <p:spPr>
          <a:xfrm>
            <a:off x="713225" y="432825"/>
            <a:ext cx="7717500" cy="1198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OUR </a:t>
            </a:r>
            <a:r>
              <a:rPr lang="en"/>
              <a:t>OBJECTIVES</a:t>
            </a:r>
            <a:endParaRPr/>
          </a:p>
        </p:txBody>
      </p:sp>
      <p:sp>
        <p:nvSpPr>
          <p:cNvPr id="347" name="Google Shape;347;p52"/>
          <p:cNvSpPr txBox="1"/>
          <p:nvPr>
            <p:ph idx="6" type="subTitle"/>
          </p:nvPr>
        </p:nvSpPr>
        <p:spPr>
          <a:xfrm rot="-981">
            <a:off x="5970415" y="2881311"/>
            <a:ext cx="21030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SATURN</a:t>
            </a:r>
            <a:endParaRPr/>
          </a:p>
        </p:txBody>
      </p:sp>
      <p:sp>
        <p:nvSpPr>
          <p:cNvPr id="348" name="Google Shape;348;p52"/>
          <p:cNvSpPr txBox="1"/>
          <p:nvPr>
            <p:ph idx="3" type="subTitle"/>
          </p:nvPr>
        </p:nvSpPr>
        <p:spPr>
          <a:xfrm rot="-220362">
            <a:off x="3547135" y="2778111"/>
            <a:ext cx="2102819" cy="842333"/>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It’s a gas giant and the biggest planet in the Solar System</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roducing Myself by Slidesgo">
  <a:themeElements>
    <a:clrScheme name="Simple Light">
      <a:dk1>
        <a:srgbClr val="000000"/>
      </a:dk1>
      <a:lt1>
        <a:srgbClr val="FFFFFF"/>
      </a:lt1>
      <a:dk2>
        <a:srgbClr val="595959"/>
      </a:dk2>
      <a:lt2>
        <a:srgbClr val="EEEEEE"/>
      </a:lt2>
      <a:accent1>
        <a:srgbClr val="3D405B"/>
      </a:accent1>
      <a:accent2>
        <a:srgbClr val="73877B"/>
      </a:accent2>
      <a:accent3>
        <a:srgbClr val="E07A5F"/>
      </a:accent3>
      <a:accent4>
        <a:srgbClr val="D2ECC8"/>
      </a:accent4>
      <a:accent5>
        <a:srgbClr val="F4F1DE"/>
      </a:accent5>
      <a:accent6>
        <a:srgbClr val="F2CC8F"/>
      </a:accent6>
      <a:hlink>
        <a:srgbClr val="3D40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